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chart+xml" PartName="/ppt/charts/chart3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themeOverride+xml" PartName="/ppt/theme/themeOverride1.xml"/>
  <Override ContentType="application/vnd.openxmlformats-officedocument.drawingml.chart+xml" PartName="/ppt/charts/chart4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5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9" r:id="rId10"/>
    <p:sldId id="268" r:id="rId11"/>
    <p:sldId id="265" r:id="rId12"/>
    <p:sldId id="288" r:id="rId13"/>
    <p:sldId id="286" r:id="rId14"/>
    <p:sldId id="287" r:id="rId15"/>
    <p:sldId id="280" r:id="rId16"/>
    <p:sldId id="274" r:id="rId17"/>
    <p:sldId id="278" r:id="rId18"/>
    <p:sldId id="279" r:id="rId19"/>
    <p:sldId id="270" r:id="rId20"/>
    <p:sldId id="275" r:id="rId21"/>
    <p:sldId id="266" r:id="rId22"/>
    <p:sldId id="283" r:id="rId23"/>
    <p:sldId id="284" r:id="rId24"/>
    <p:sldId id="285" r:id="rId25"/>
    <p:sldId id="282" r:id="rId26"/>
    <p:sldId id="272" r:id="rId27"/>
    <p:sldId id="276" r:id="rId28"/>
  </p:sldIdLst>
  <p:sldSz cx="9144000" cy="6858000" type="screen4x3"/>
  <p:notesSz cx="6799263" cy="9875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139" autoAdjust="0"/>
  </p:normalViewPr>
  <p:slideViewPr>
    <p:cSldViewPr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82860494000749918"/>
          <c:y val="0.1269841269841269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3642845425571802"/>
          <c:y val="0.1516875"/>
          <c:w val="0.39354166666666668"/>
          <c:h val="0.82643750000000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1892 человека</c:v>
                </c:pt>
              </c:strCache>
            </c:strRef>
          </c:tx>
          <c:dLbls>
            <c:dLbl>
              <c:idx val="0"/>
              <c:layout>
                <c:manualLayout>
                  <c:x val="-5.0540987064116985E-2"/>
                  <c:y val="0.140768653918260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EF-4415-B893-716F5B30A3DA}"/>
                </c:ext>
              </c:extLst>
            </c:dLbl>
            <c:dLbl>
              <c:idx val="1"/>
              <c:layout>
                <c:manualLayout>
                  <c:x val="-5.1001827896512933E-2"/>
                  <c:y val="9.2391992667583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EF-4415-B893-716F5B30A3DA}"/>
                </c:ext>
              </c:extLst>
            </c:dLbl>
            <c:dLbl>
              <c:idx val="2"/>
              <c:layout>
                <c:manualLayout>
                  <c:x val="-7.7023575178102738E-2"/>
                  <c:y val="7.2414906470024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EF-4415-B893-716F5B30A3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EF-4415-B893-716F5B30A3DA}"/>
                </c:ext>
              </c:extLst>
            </c:dLbl>
            <c:dLbl>
              <c:idx val="4"/>
              <c:layout>
                <c:manualLayout>
                  <c:x val="-9.0392411886014351E-2"/>
                  <c:y val="-3.1888722243052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EF-4415-B893-716F5B30A3DA}"/>
                </c:ext>
              </c:extLst>
            </c:dLbl>
            <c:dLbl>
              <c:idx val="5"/>
              <c:layout>
                <c:manualLayout>
                  <c:x val="5.7210231533558198E-2"/>
                  <c:y val="-0.1407065783443736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rgbClr val="0070C0"/>
                        </a:solidFill>
                      </a:rPr>
                      <a:t>15</a:t>
                    </a:r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EF-4415-B893-716F5B30A3DA}"/>
                </c:ext>
              </c:extLst>
            </c:dLbl>
            <c:dLbl>
              <c:idx val="6"/>
              <c:layout>
                <c:manualLayout>
                  <c:x val="0.13783939116985378"/>
                  <c:y val="-0.1625105195183935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43-48FD-B8D0-575A4B8F4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7"/>
                <c:pt idx="0">
                  <c:v>Единая Россия</c:v>
                </c:pt>
                <c:pt idx="1">
                  <c:v>КПРФ</c:v>
                </c:pt>
                <c:pt idx="2">
                  <c:v>ЛДПР</c:v>
                </c:pt>
                <c:pt idx="3">
                  <c:v>Справедливая Россия</c:v>
                </c:pt>
                <c:pt idx="4">
                  <c:v>Непарламентские партии: КОММУНИСТИЧЕСКАЯ ПАРТИЯ КОММУНИСТЫ РОССИИ</c:v>
                </c:pt>
                <c:pt idx="5">
                  <c:v>ЯБЛОКО</c:v>
                </c:pt>
                <c:pt idx="6">
                  <c:v>По месту работы, учёбы, службы, по месту жительства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124</c:v>
                </c:pt>
                <c:pt idx="1">
                  <c:v>117</c:v>
                </c:pt>
                <c:pt idx="2">
                  <c:v>121</c:v>
                </c:pt>
                <c:pt idx="3">
                  <c:v>127</c:v>
                </c:pt>
                <c:pt idx="4">
                  <c:v>120</c:v>
                </c:pt>
                <c:pt idx="5">
                  <c:v>17</c:v>
                </c:pt>
                <c:pt idx="6">
                  <c:v>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EF-4415-B893-716F5B30A3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4.464285714285714E-3"/>
          <c:y val="3.3061700620755738E-2"/>
          <c:w val="0.29758940288713903"/>
          <c:h val="0.96693829937924425"/>
        </c:manualLayout>
      </c:layout>
      <c:overlay val="0"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200" baseline="0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1965</a:t>
            </a:r>
            <a:endParaRPr lang="ru-RU" sz="2800" b="1" i="0" u="none" strike="noStrike" kern="1200" baseline="0" dirty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77335798242610987"/>
          <c:y val="9.52380952380952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87241812164786"/>
          <c:y val="0.16002166395867184"/>
          <c:w val="0.42211947963026364"/>
          <c:h val="0.7705355580552432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Резерв УИК (617 человек)</c:v>
                </c:pt>
              </c:strCache>
            </c:strRef>
          </c:tx>
          <c:explosion val="2"/>
          <c:dLbls>
            <c:dLbl>
              <c:idx val="0"/>
              <c:layout>
                <c:manualLayout>
                  <c:x val="-8.8304347826087065E-2"/>
                  <c:y val="0.12915010623672041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191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B8E-B038-9B173DFBFBD4}"/>
                </c:ext>
              </c:extLst>
            </c:dLbl>
            <c:dLbl>
              <c:idx val="1"/>
              <c:layout>
                <c:manualLayout>
                  <c:x val="-0.1130348054319297"/>
                  <c:y val="-0.1776686247552389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735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8-4B8E-B038-9B173DFBFBD4}"/>
                </c:ext>
              </c:extLst>
            </c:dLbl>
            <c:dLbl>
              <c:idx val="2"/>
              <c:layout>
                <c:manualLayout>
                  <c:x val="0.12078044048841721"/>
                  <c:y val="-6.145690122068084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632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B8E-B038-9B173DFBFBD4}"/>
                </c:ext>
              </c:extLst>
            </c:dLbl>
            <c:dLbl>
              <c:idx val="3"/>
              <c:layout>
                <c:manualLayout>
                  <c:x val="6.0394556658678537E-2"/>
                  <c:y val="0.13457713619130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8-4B8E-B038-9B173DFBF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 30 лет</c:v>
                </c:pt>
                <c:pt idx="1">
                  <c:v>30 - 40 лет</c:v>
                </c:pt>
                <c:pt idx="2">
                  <c:v>40 - 50 лет</c:v>
                </c:pt>
                <c:pt idx="3">
                  <c:v>Более 50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268</c:v>
                </c:pt>
                <c:pt idx="1">
                  <c:v>723</c:v>
                </c:pt>
                <c:pt idx="2">
                  <c:v>548</c:v>
                </c:pt>
                <c:pt idx="3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F8-4B8E-B038-9B173DFBF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8312221841834988E-4"/>
          <c:y val="0"/>
          <c:w val="0.31242040397124271"/>
          <c:h val="0.920587426571678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0952249389879"/>
          <c:y val="3.6535433070866144E-4"/>
          <c:w val="0.84013284523645071"/>
          <c:h val="0.9333372883184122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63172272"/>
        <c:axId val="263172664"/>
      </c:barChart>
      <c:catAx>
        <c:axId val="263172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72664"/>
        <c:crosses val="autoZero"/>
        <c:auto val="1"/>
        <c:lblAlgn val="ctr"/>
        <c:lblOffset val="100"/>
        <c:noMultiLvlLbl val="0"/>
      </c:catAx>
      <c:valAx>
        <c:axId val="263172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3172272"/>
        <c:crosses val="autoZero"/>
        <c:crossBetween val="between"/>
      </c:valAx>
      <c:spPr>
        <a:solidFill>
          <a:srgbClr val="8FB08C">
            <a:lumMod val="60000"/>
            <a:lumOff val="40000"/>
          </a:srgb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07853180707037"/>
          <c:y val="9.9531269315435447E-2"/>
          <c:w val="0.81204966815453805"/>
          <c:h val="0.86175660838005763"/>
        </c:manualLayout>
      </c:layout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8166079"/>
        <c:axId val="1818164415"/>
      </c:barChart>
      <c:catAx>
        <c:axId val="18181660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8164415"/>
        <c:crosses val="autoZero"/>
        <c:auto val="1"/>
        <c:lblAlgn val="ctr"/>
        <c:lblOffset val="100"/>
        <c:noMultiLvlLbl val="0"/>
      </c:catAx>
      <c:valAx>
        <c:axId val="1818164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8166079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51368578927635"/>
          <c:y val="2.8250479884044345E-3"/>
          <c:w val="0.80354692027132968"/>
          <c:h val="0.954305833039526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PowerPoint]Лист3'!$A$1:$A$23</c:f>
              <c:strCache>
                <c:ptCount val="23"/>
                <c:pt idx="0">
                  <c:v>1 января 2001 год</c:v>
                </c:pt>
                <c:pt idx="1">
                  <c:v>1 января 2002 год</c:v>
                </c:pt>
                <c:pt idx="2">
                  <c:v>1 января 2003 год</c:v>
                </c:pt>
                <c:pt idx="3">
                  <c:v>1 января 2004 год</c:v>
                </c:pt>
                <c:pt idx="4">
                  <c:v>1 января 2005 год</c:v>
                </c:pt>
                <c:pt idx="5">
                  <c:v>1 января 2006 год</c:v>
                </c:pt>
                <c:pt idx="6">
                  <c:v>1 января 2007 год</c:v>
                </c:pt>
                <c:pt idx="7">
                  <c:v>1 января 2008 год</c:v>
                </c:pt>
                <c:pt idx="8">
                  <c:v>1 января 2009 год</c:v>
                </c:pt>
                <c:pt idx="9">
                  <c:v>1 января 2010 год</c:v>
                </c:pt>
                <c:pt idx="10">
                  <c:v>1 января 2011 год</c:v>
                </c:pt>
                <c:pt idx="11">
                  <c:v>1 января 2012 год</c:v>
                </c:pt>
                <c:pt idx="12">
                  <c:v>1 января 2013 год</c:v>
                </c:pt>
                <c:pt idx="13">
                  <c:v>1 января 2014 год</c:v>
                </c:pt>
                <c:pt idx="14">
                  <c:v>1 января 2015 год</c:v>
                </c:pt>
                <c:pt idx="15">
                  <c:v>1 января 2016 год</c:v>
                </c:pt>
                <c:pt idx="16">
                  <c:v>1 января 2017 год</c:v>
                </c:pt>
                <c:pt idx="17">
                  <c:v>1 января 2018 год</c:v>
                </c:pt>
                <c:pt idx="18">
                  <c:v>1 января 2019 год</c:v>
                </c:pt>
                <c:pt idx="19">
                  <c:v>1 января 2020 год </c:v>
                </c:pt>
                <c:pt idx="20">
                  <c:v>1 января 2021 год </c:v>
                </c:pt>
                <c:pt idx="21">
                  <c:v>1 января 2022 год </c:v>
                </c:pt>
                <c:pt idx="22">
                  <c:v>1 января 2023 год</c:v>
                </c:pt>
              </c:strCache>
            </c:strRef>
          </c:cat>
          <c:val>
            <c:numRef>
              <c:f>'[Диаграмма в Microsoft PowerPoint]Лист3'!$B$1:$B$23</c:f>
              <c:numCache>
                <c:formatCode>General</c:formatCode>
                <c:ptCount val="23"/>
                <c:pt idx="0">
                  <c:v>190479</c:v>
                </c:pt>
                <c:pt idx="1">
                  <c:v>191346</c:v>
                </c:pt>
                <c:pt idx="2">
                  <c:v>204442</c:v>
                </c:pt>
                <c:pt idx="3">
                  <c:v>212003</c:v>
                </c:pt>
                <c:pt idx="4">
                  <c:v>216957</c:v>
                </c:pt>
                <c:pt idx="5">
                  <c:v>222626</c:v>
                </c:pt>
                <c:pt idx="6">
                  <c:v>222583</c:v>
                </c:pt>
                <c:pt idx="7">
                  <c:v>234597</c:v>
                </c:pt>
                <c:pt idx="8">
                  <c:v>233233</c:v>
                </c:pt>
                <c:pt idx="9">
                  <c:v>236938</c:v>
                </c:pt>
                <c:pt idx="10">
                  <c:v>238866</c:v>
                </c:pt>
                <c:pt idx="11">
                  <c:v>245536</c:v>
                </c:pt>
                <c:pt idx="12">
                  <c:v>250713</c:v>
                </c:pt>
                <c:pt idx="13">
                  <c:v>251949</c:v>
                </c:pt>
                <c:pt idx="14">
                  <c:v>254879</c:v>
                </c:pt>
                <c:pt idx="15">
                  <c:v>257828</c:v>
                </c:pt>
                <c:pt idx="16">
                  <c:v>265083</c:v>
                </c:pt>
                <c:pt idx="17">
                  <c:v>266767</c:v>
                </c:pt>
                <c:pt idx="18">
                  <c:v>272506</c:v>
                </c:pt>
                <c:pt idx="19">
                  <c:v>280020</c:v>
                </c:pt>
                <c:pt idx="20">
                  <c:v>283633</c:v>
                </c:pt>
                <c:pt idx="21">
                  <c:v>288456</c:v>
                </c:pt>
                <c:pt idx="22">
                  <c:v>295897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F-4450-9602-BFEF567090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2072221504"/>
        <c:axId val="2072222336"/>
      </c:barChart>
      <c:catAx>
        <c:axId val="207222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222336"/>
        <c:crosses val="autoZero"/>
        <c:auto val="1"/>
        <c:lblAlgn val="ctr"/>
        <c:lblOffset val="100"/>
        <c:noMultiLvlLbl val="0"/>
      </c:catAx>
      <c:valAx>
        <c:axId val="207222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222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0A7641-DB4A-45E6-8E9D-A01941F0369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964D3-7FF3-4FBB-B822-B86EDA15B379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u="sng" dirty="0" smtClean="0"/>
            <a:t>Российская Федерация</a:t>
          </a:r>
          <a:endParaRPr lang="ru-RU" sz="2400" dirty="0"/>
        </a:p>
      </dgm:t>
    </dgm:pt>
    <dgm:pt modelId="{7930D90E-8884-42B3-A8C5-1D99ECF37F3A}" type="parTrans" cxnId="{310A871B-7365-4A9F-A894-3D2529EC949A}">
      <dgm:prSet/>
      <dgm:spPr/>
      <dgm:t>
        <a:bodyPr/>
        <a:lstStyle/>
        <a:p>
          <a:endParaRPr lang="ru-RU" sz="1200"/>
        </a:p>
      </dgm:t>
    </dgm:pt>
    <dgm:pt modelId="{45563FA7-3429-48C8-B6F1-CA1A565270CA}" type="sibTrans" cxnId="{310A871B-7365-4A9F-A894-3D2529EC949A}">
      <dgm:prSet/>
      <dgm:spPr/>
      <dgm:t>
        <a:bodyPr/>
        <a:lstStyle/>
        <a:p>
          <a:endParaRPr lang="ru-RU" sz="1200"/>
        </a:p>
      </dgm:t>
    </dgm:pt>
    <dgm:pt modelId="{1689E73B-1419-456E-8226-4D582D384909}">
      <dgm:prSet phldrT="[Текст]" custT="1"/>
      <dgm:spPr/>
      <dgm:t>
        <a:bodyPr/>
        <a:lstStyle/>
        <a:p>
          <a:r>
            <a:rPr lang="ru-RU" sz="1200" b="1" dirty="0" smtClean="0"/>
            <a:t>Конституция РФ</a:t>
          </a:r>
          <a:endParaRPr lang="ru-RU" sz="1200" dirty="0"/>
        </a:p>
      </dgm:t>
    </dgm:pt>
    <dgm:pt modelId="{68FEC22D-34DA-42EF-9D5F-0327E2631B3D}" type="parTrans" cxnId="{F70D2633-5D69-419C-8399-A1A71FE09B12}">
      <dgm:prSet/>
      <dgm:spPr/>
      <dgm:t>
        <a:bodyPr/>
        <a:lstStyle/>
        <a:p>
          <a:endParaRPr lang="ru-RU" sz="1200"/>
        </a:p>
      </dgm:t>
    </dgm:pt>
    <dgm:pt modelId="{B89D1C26-6679-4E2D-8BEC-661284FC1593}" type="sibTrans" cxnId="{F70D2633-5D69-419C-8399-A1A71FE09B12}">
      <dgm:prSet/>
      <dgm:spPr/>
      <dgm:t>
        <a:bodyPr/>
        <a:lstStyle/>
        <a:p>
          <a:endParaRPr lang="ru-RU" sz="1200"/>
        </a:p>
      </dgm:t>
    </dgm:pt>
    <dgm:pt modelId="{6300AE3F-2EEF-4598-9EA1-12B83C6A9F83}">
      <dgm:prSet phldrT="[Текст]" custT="1"/>
      <dgm:spPr/>
      <dgm:t>
        <a:bodyPr/>
        <a:lstStyle/>
        <a:p>
          <a:r>
            <a:rPr lang="ru-RU" sz="1200" b="1" dirty="0" smtClean="0"/>
            <a:t>«Об основных гарантиях избирательных прав и права на участие </a:t>
          </a:r>
          <a:br>
            <a:rPr lang="ru-RU" sz="1200" b="1" dirty="0" smtClean="0"/>
          </a:br>
          <a:r>
            <a:rPr lang="ru-RU" sz="1200" b="1" dirty="0" smtClean="0"/>
            <a:t>в референдуме граждан РФ»</a:t>
          </a:r>
          <a:endParaRPr lang="ru-RU" sz="1200" dirty="0"/>
        </a:p>
      </dgm:t>
    </dgm:pt>
    <dgm:pt modelId="{DDC2EC56-9318-4D59-A7C6-D99F1ADA5574}" type="parTrans" cxnId="{22A31627-BA96-4E3F-9E28-43DB445E01E5}">
      <dgm:prSet/>
      <dgm:spPr/>
      <dgm:t>
        <a:bodyPr/>
        <a:lstStyle/>
        <a:p>
          <a:endParaRPr lang="ru-RU" sz="1200"/>
        </a:p>
      </dgm:t>
    </dgm:pt>
    <dgm:pt modelId="{295C8807-5F3D-43E0-AEE2-5B8857277E13}" type="sibTrans" cxnId="{22A31627-BA96-4E3F-9E28-43DB445E01E5}">
      <dgm:prSet/>
      <dgm:spPr/>
      <dgm:t>
        <a:bodyPr/>
        <a:lstStyle/>
        <a:p>
          <a:endParaRPr lang="ru-RU" sz="1200"/>
        </a:p>
      </dgm:t>
    </dgm:pt>
    <dgm:pt modelId="{0FCE1D8C-1011-4FD8-AE7B-1A08D27E4DAE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1200" b="1" dirty="0" smtClean="0"/>
        </a:p>
        <a:p>
          <a:r>
            <a:rPr lang="ru-RU" sz="2400" b="1" u="sng" dirty="0" smtClean="0"/>
            <a:t>Ханты-Мансийский автономный округ – Югра</a:t>
          </a:r>
          <a:endParaRPr lang="ru-RU" sz="2400" dirty="0"/>
        </a:p>
      </dgm:t>
    </dgm:pt>
    <dgm:pt modelId="{AD503A73-034D-41BE-B660-22E0B497CBA5}" type="parTrans" cxnId="{1B30A3A5-6B56-4585-A590-7607FE6FE608}">
      <dgm:prSet/>
      <dgm:spPr/>
      <dgm:t>
        <a:bodyPr/>
        <a:lstStyle/>
        <a:p>
          <a:endParaRPr lang="ru-RU" sz="1200"/>
        </a:p>
      </dgm:t>
    </dgm:pt>
    <dgm:pt modelId="{6C56A920-8B0B-45EB-8A11-EA6A2F1DEA2A}" type="sibTrans" cxnId="{1B30A3A5-6B56-4585-A590-7607FE6FE608}">
      <dgm:prSet/>
      <dgm:spPr/>
      <dgm:t>
        <a:bodyPr/>
        <a:lstStyle/>
        <a:p>
          <a:endParaRPr lang="ru-RU" sz="1200"/>
        </a:p>
      </dgm:t>
    </dgm:pt>
    <dgm:pt modelId="{FEDD1D43-BA2D-4F26-93F1-FA39AD5BA048}">
      <dgm:prSet phldrT="[Текст]" custT="1"/>
      <dgm:spPr/>
      <dgm:t>
        <a:bodyPr/>
        <a:lstStyle/>
        <a:p>
          <a:r>
            <a:rPr lang="ru-RU" sz="1200" b="1" dirty="0" smtClean="0"/>
            <a:t>О системе избирательных комиссий в ХМАО – Югре</a:t>
          </a:r>
          <a:endParaRPr lang="ru-RU" sz="1200" dirty="0"/>
        </a:p>
      </dgm:t>
    </dgm:pt>
    <dgm:pt modelId="{51609312-C617-4817-B757-24EA064A32B6}" type="parTrans" cxnId="{768C97BD-741C-48B1-AFFC-95D8223394CA}">
      <dgm:prSet/>
      <dgm:spPr/>
      <dgm:t>
        <a:bodyPr/>
        <a:lstStyle/>
        <a:p>
          <a:endParaRPr lang="ru-RU" sz="1200"/>
        </a:p>
      </dgm:t>
    </dgm:pt>
    <dgm:pt modelId="{8DD6A9D1-0D45-41D4-BE5D-240632E5A307}" type="sibTrans" cxnId="{768C97BD-741C-48B1-AFFC-95D8223394CA}">
      <dgm:prSet/>
      <dgm:spPr/>
      <dgm:t>
        <a:bodyPr/>
        <a:lstStyle/>
        <a:p>
          <a:endParaRPr lang="ru-RU" sz="1200"/>
        </a:p>
      </dgm:t>
    </dgm:pt>
    <dgm:pt modelId="{0412514F-EDEC-4788-B257-8BA311E4AB99}">
      <dgm:prSet phldrT="[Текст]" custT="1"/>
      <dgm:spPr/>
      <dgm:t>
        <a:bodyPr/>
        <a:lstStyle/>
        <a:p>
          <a:r>
            <a:rPr lang="ru-RU" sz="1200" b="1" dirty="0" smtClean="0"/>
            <a:t>«О выборах Президента РФ»</a:t>
          </a:r>
          <a:endParaRPr lang="ru-RU" sz="1200" dirty="0"/>
        </a:p>
      </dgm:t>
    </dgm:pt>
    <dgm:pt modelId="{26B6CA77-4EA9-4572-A939-8DA2A434AE79}" type="parTrans" cxnId="{A4ADD19D-1D38-4C97-82A6-A3D18F83273D}">
      <dgm:prSet/>
      <dgm:spPr/>
      <dgm:t>
        <a:bodyPr/>
        <a:lstStyle/>
        <a:p>
          <a:endParaRPr lang="ru-RU" sz="1200"/>
        </a:p>
      </dgm:t>
    </dgm:pt>
    <dgm:pt modelId="{847971E3-A737-4613-90D1-3D61D0385C5F}" type="sibTrans" cxnId="{A4ADD19D-1D38-4C97-82A6-A3D18F83273D}">
      <dgm:prSet/>
      <dgm:spPr/>
      <dgm:t>
        <a:bodyPr/>
        <a:lstStyle/>
        <a:p>
          <a:endParaRPr lang="ru-RU" sz="1200"/>
        </a:p>
      </dgm:t>
    </dgm:pt>
    <dgm:pt modelId="{F66B868F-D0C3-4513-AAFC-6857400FB6B2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Государственной Думы  Федерального Собрания РФ»</a:t>
          </a:r>
          <a:endParaRPr lang="ru-RU" sz="1200" dirty="0"/>
        </a:p>
      </dgm:t>
    </dgm:pt>
    <dgm:pt modelId="{6C9C4E18-9660-4C6F-8FE3-5D5B3C57CFC6}" type="parTrans" cxnId="{FFEEEEF3-C253-4499-A8F9-4B718DFEA26D}">
      <dgm:prSet/>
      <dgm:spPr/>
      <dgm:t>
        <a:bodyPr/>
        <a:lstStyle/>
        <a:p>
          <a:endParaRPr lang="ru-RU" sz="1200"/>
        </a:p>
      </dgm:t>
    </dgm:pt>
    <dgm:pt modelId="{D27B4B89-E103-412F-B132-6B541545FF25}" type="sibTrans" cxnId="{FFEEEEF3-C253-4499-A8F9-4B718DFEA26D}">
      <dgm:prSet/>
      <dgm:spPr/>
      <dgm:t>
        <a:bodyPr/>
        <a:lstStyle/>
        <a:p>
          <a:endParaRPr lang="ru-RU" sz="1200"/>
        </a:p>
      </dgm:t>
    </dgm:pt>
    <dgm:pt modelId="{4C8306E4-D627-4053-9089-869C2A44727B}">
      <dgm:prSet phldrT="[Текст]" custT="1"/>
      <dgm:spPr/>
      <dgm:t>
        <a:bodyPr/>
        <a:lstStyle/>
        <a:p>
          <a:r>
            <a:rPr lang="ru-RU" sz="1200" b="1" dirty="0" smtClean="0"/>
            <a:t>«Об общественных объединениях»</a:t>
          </a:r>
          <a:endParaRPr lang="ru-RU" sz="1200" dirty="0"/>
        </a:p>
      </dgm:t>
    </dgm:pt>
    <dgm:pt modelId="{ECF728BE-B6B1-4BBA-B476-F9386A9AB888}" type="parTrans" cxnId="{2CCB278D-C5B5-4AD2-81C1-A352CFDECBC9}">
      <dgm:prSet/>
      <dgm:spPr/>
      <dgm:t>
        <a:bodyPr/>
        <a:lstStyle/>
        <a:p>
          <a:endParaRPr lang="ru-RU" sz="1200"/>
        </a:p>
      </dgm:t>
    </dgm:pt>
    <dgm:pt modelId="{D9454087-DEB6-440C-9D63-54D94111E41B}" type="sibTrans" cxnId="{2CCB278D-C5B5-4AD2-81C1-A352CFDECBC9}">
      <dgm:prSet/>
      <dgm:spPr/>
      <dgm:t>
        <a:bodyPr/>
        <a:lstStyle/>
        <a:p>
          <a:endParaRPr lang="ru-RU" sz="1200"/>
        </a:p>
      </dgm:t>
    </dgm:pt>
    <dgm:pt modelId="{27677FC2-46E7-4472-8D0C-500CA6ECE853}">
      <dgm:prSet phldrT="[Текст]" custT="1"/>
      <dgm:spPr/>
      <dgm:t>
        <a:bodyPr/>
        <a:lstStyle/>
        <a:p>
          <a:r>
            <a:rPr lang="ru-RU" sz="1200" b="1" dirty="0" smtClean="0"/>
            <a:t>«О политических партиях»</a:t>
          </a:r>
          <a:endParaRPr lang="ru-RU" sz="1200" dirty="0"/>
        </a:p>
      </dgm:t>
    </dgm:pt>
    <dgm:pt modelId="{890A2F45-EA5C-4FE1-A360-CC5F3C236C7C}" type="parTrans" cxnId="{F680E00D-913A-4DDB-A244-BCD34A1D260C}">
      <dgm:prSet/>
      <dgm:spPr/>
      <dgm:t>
        <a:bodyPr/>
        <a:lstStyle/>
        <a:p>
          <a:endParaRPr lang="ru-RU" sz="1200"/>
        </a:p>
      </dgm:t>
    </dgm:pt>
    <dgm:pt modelId="{D118004D-B646-4849-B043-112EEA747D21}" type="sibTrans" cxnId="{F680E00D-913A-4DDB-A244-BCD34A1D260C}">
      <dgm:prSet/>
      <dgm:spPr/>
      <dgm:t>
        <a:bodyPr/>
        <a:lstStyle/>
        <a:p>
          <a:endParaRPr lang="ru-RU" sz="1200"/>
        </a:p>
      </dgm:t>
    </dgm:pt>
    <dgm:pt modelId="{E3C838E7-6539-422E-979D-26088338181F}">
      <dgm:prSet custT="1"/>
      <dgm:spPr/>
      <dgm:t>
        <a:bodyPr/>
        <a:lstStyle/>
        <a:p>
          <a:r>
            <a:rPr lang="ru-RU" sz="1200" b="1" dirty="0" smtClean="0"/>
            <a:t>Устав ХМАО – Югры</a:t>
          </a:r>
        </a:p>
      </dgm:t>
    </dgm:pt>
    <dgm:pt modelId="{78806684-C197-474E-B537-EBB54992D100}" type="parTrans" cxnId="{614EF5CE-E2AE-40AD-AA79-21764348AC11}">
      <dgm:prSet/>
      <dgm:spPr/>
      <dgm:t>
        <a:bodyPr/>
        <a:lstStyle/>
        <a:p>
          <a:endParaRPr lang="ru-RU" sz="1200"/>
        </a:p>
      </dgm:t>
    </dgm:pt>
    <dgm:pt modelId="{C600A9FA-99D1-4AA4-A475-26584BC3D7BD}" type="sibTrans" cxnId="{614EF5CE-E2AE-40AD-AA79-21764348AC11}">
      <dgm:prSet/>
      <dgm:spPr/>
      <dgm:t>
        <a:bodyPr/>
        <a:lstStyle/>
        <a:p>
          <a:endParaRPr lang="ru-RU" sz="1200"/>
        </a:p>
      </dgm:t>
    </dgm:pt>
    <dgm:pt modelId="{CA60F9ED-746B-46DC-8EA6-2649ABAEC341}">
      <dgm:prSet phldrT="[Текст]" custT="1"/>
      <dgm:spPr/>
      <dgm:t>
        <a:bodyPr/>
        <a:lstStyle/>
        <a:p>
          <a:r>
            <a:rPr lang="ru-RU" sz="1200" b="1" dirty="0" smtClean="0"/>
            <a:t>«О выборах Губернатора ХМАО – Югры»</a:t>
          </a:r>
          <a:endParaRPr lang="ru-RU" sz="1200" dirty="0"/>
        </a:p>
      </dgm:t>
    </dgm:pt>
    <dgm:pt modelId="{EF5BEB8C-9E79-42E2-B602-BD74B0900441}" type="parTrans" cxnId="{69D57495-B14F-4411-864D-764A803FE811}">
      <dgm:prSet/>
      <dgm:spPr/>
      <dgm:t>
        <a:bodyPr/>
        <a:lstStyle/>
        <a:p>
          <a:endParaRPr lang="ru-RU" sz="1200"/>
        </a:p>
      </dgm:t>
    </dgm:pt>
    <dgm:pt modelId="{45875292-2EDB-44A8-95F2-7E02CF0F48FF}" type="sibTrans" cxnId="{69D57495-B14F-4411-864D-764A803FE811}">
      <dgm:prSet/>
      <dgm:spPr/>
      <dgm:t>
        <a:bodyPr/>
        <a:lstStyle/>
        <a:p>
          <a:endParaRPr lang="ru-RU" sz="1200"/>
        </a:p>
      </dgm:t>
    </dgm:pt>
    <dgm:pt modelId="{7B883582-455D-4822-A5AC-571AE9806675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Думы ХМАО – Югры»</a:t>
          </a:r>
          <a:endParaRPr lang="ru-RU" sz="1200" dirty="0"/>
        </a:p>
      </dgm:t>
    </dgm:pt>
    <dgm:pt modelId="{E3984CA5-A74B-47C9-9660-3BFE21C7D776}" type="parTrans" cxnId="{5C0165FD-B7FB-464A-A2DA-45B530080F94}">
      <dgm:prSet/>
      <dgm:spPr/>
      <dgm:t>
        <a:bodyPr/>
        <a:lstStyle/>
        <a:p>
          <a:endParaRPr lang="ru-RU" sz="1200"/>
        </a:p>
      </dgm:t>
    </dgm:pt>
    <dgm:pt modelId="{1131F0F3-107F-40AE-ACB1-B6E09CEEADE4}" type="sibTrans" cxnId="{5C0165FD-B7FB-464A-A2DA-45B530080F94}">
      <dgm:prSet/>
      <dgm:spPr/>
      <dgm:t>
        <a:bodyPr/>
        <a:lstStyle/>
        <a:p>
          <a:endParaRPr lang="ru-RU" sz="1200"/>
        </a:p>
      </dgm:t>
    </dgm:pt>
    <dgm:pt modelId="{6A948CB9-CDF1-47FD-A153-BBBF70FA003B}">
      <dgm:prSet phldrT="[Текст]" custT="1"/>
      <dgm:spPr/>
      <dgm:t>
        <a:bodyPr/>
        <a:lstStyle/>
        <a:p>
          <a:r>
            <a:rPr lang="ru-RU" sz="1200" b="1" dirty="0" smtClean="0"/>
            <a:t>«О местном референдуме»</a:t>
          </a:r>
          <a:endParaRPr lang="ru-RU" sz="1200" dirty="0"/>
        </a:p>
      </dgm:t>
    </dgm:pt>
    <dgm:pt modelId="{12E04FDF-B36F-4394-98CD-99CC8B5C8C99}" type="parTrans" cxnId="{CDE8FDBA-B330-4ED7-9AA3-D19A58C6F2B0}">
      <dgm:prSet/>
      <dgm:spPr/>
      <dgm:t>
        <a:bodyPr/>
        <a:lstStyle/>
        <a:p>
          <a:endParaRPr lang="ru-RU" sz="1200"/>
        </a:p>
      </dgm:t>
    </dgm:pt>
    <dgm:pt modelId="{45134F0A-1197-4CB6-BF2D-746A84F4D84E}" type="sibTrans" cxnId="{CDE8FDBA-B330-4ED7-9AA3-D19A58C6F2B0}">
      <dgm:prSet/>
      <dgm:spPr/>
      <dgm:t>
        <a:bodyPr/>
        <a:lstStyle/>
        <a:p>
          <a:endParaRPr lang="ru-RU" sz="1200"/>
        </a:p>
      </dgm:t>
    </dgm:pt>
    <dgm:pt modelId="{F30897FF-293A-4FF4-A38C-66FB6667875A}">
      <dgm:prSet phldrT="[Текст]" custT="1"/>
      <dgm:spPr/>
      <dgm:t>
        <a:bodyPr/>
        <a:lstStyle/>
        <a:p>
          <a:r>
            <a:rPr lang="ru-RU" sz="1200" b="1" dirty="0" smtClean="0"/>
            <a:t>«О выборах глав муниципальных образований в ХМАО – Югре»</a:t>
          </a:r>
          <a:endParaRPr lang="ru-RU" sz="1200" dirty="0"/>
        </a:p>
      </dgm:t>
    </dgm:pt>
    <dgm:pt modelId="{7FA8351D-D81C-47A0-9116-ABDBBD943065}" type="parTrans" cxnId="{A4965646-C7C2-412A-82F1-05D352661E4A}">
      <dgm:prSet/>
      <dgm:spPr/>
      <dgm:t>
        <a:bodyPr/>
        <a:lstStyle/>
        <a:p>
          <a:endParaRPr lang="ru-RU" sz="1200"/>
        </a:p>
      </dgm:t>
    </dgm:pt>
    <dgm:pt modelId="{3291C369-5B2C-4157-BB0D-51551BD29DAB}" type="sibTrans" cxnId="{A4965646-C7C2-412A-82F1-05D352661E4A}">
      <dgm:prSet/>
      <dgm:spPr/>
      <dgm:t>
        <a:bodyPr/>
        <a:lstStyle/>
        <a:p>
          <a:endParaRPr lang="ru-RU" sz="1200"/>
        </a:p>
      </dgm:t>
    </dgm:pt>
    <dgm:pt modelId="{5723E297-56C9-45DF-8039-F8E0BC7B4B50}">
      <dgm:prSet phldrT="[Текст]" custT="1"/>
      <dgm:spPr/>
      <dgm:t>
        <a:bodyPr/>
        <a:lstStyle/>
        <a:p>
          <a:r>
            <a:rPr lang="ru-RU" sz="1200" b="1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dirty="0"/>
        </a:p>
      </dgm:t>
    </dgm:pt>
    <dgm:pt modelId="{CD2B8318-FE44-4AB3-BD99-365BCAF493E8}" type="parTrans" cxnId="{44069891-6EFE-42F4-BB63-DD9FCF3F550A}">
      <dgm:prSet/>
      <dgm:spPr/>
      <dgm:t>
        <a:bodyPr/>
        <a:lstStyle/>
        <a:p>
          <a:endParaRPr lang="ru-RU" sz="1200"/>
        </a:p>
      </dgm:t>
    </dgm:pt>
    <dgm:pt modelId="{2E8E5CEF-D93D-4A31-B541-96E76C484229}" type="sibTrans" cxnId="{44069891-6EFE-42F4-BB63-DD9FCF3F550A}">
      <dgm:prSet/>
      <dgm:spPr/>
      <dgm:t>
        <a:bodyPr/>
        <a:lstStyle/>
        <a:p>
          <a:endParaRPr lang="ru-RU" sz="1200"/>
        </a:p>
      </dgm:t>
    </dgm:pt>
    <dgm:pt modelId="{D00A98F2-76C9-466A-80C4-7C0DF62D8F52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 sz="900" b="1" dirty="0" smtClean="0"/>
        </a:p>
        <a:p>
          <a:endParaRPr lang="ru-RU" sz="2400" b="1" dirty="0" smtClean="0"/>
        </a:p>
        <a:p>
          <a:r>
            <a:rPr lang="ru-RU" sz="2400" b="1" u="sng" dirty="0" smtClean="0"/>
            <a:t>Город Сургут</a:t>
          </a:r>
        </a:p>
        <a:p>
          <a:endParaRPr lang="ru-RU" sz="2400" dirty="0"/>
        </a:p>
      </dgm:t>
    </dgm:pt>
    <dgm:pt modelId="{F97D3202-4C28-4B64-BF23-975182C52DC4}" type="parTrans" cxnId="{7828D3F9-283F-4407-A659-FDB0AD38FCA8}">
      <dgm:prSet/>
      <dgm:spPr/>
      <dgm:t>
        <a:bodyPr/>
        <a:lstStyle/>
        <a:p>
          <a:endParaRPr lang="ru-RU"/>
        </a:p>
      </dgm:t>
    </dgm:pt>
    <dgm:pt modelId="{556006A9-8364-4CA8-898B-12A33B27D33C}" type="sibTrans" cxnId="{7828D3F9-283F-4407-A659-FDB0AD38FCA8}">
      <dgm:prSet/>
      <dgm:spPr/>
      <dgm:t>
        <a:bodyPr/>
        <a:lstStyle/>
        <a:p>
          <a:endParaRPr lang="ru-RU"/>
        </a:p>
      </dgm:t>
    </dgm:pt>
    <dgm:pt modelId="{A20BBAA6-2D33-414D-93B2-AB5D3B543BD1}" type="pres">
      <dgm:prSet presAssocID="{DF0A7641-DB4A-45E6-8E9D-A01941F0369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FADA1-FAAD-4235-A6D2-7112E64FBFF3}" type="pres">
      <dgm:prSet presAssocID="{B6B964D3-7FF3-4FBB-B822-B86EDA15B379}" presName="root" presStyleCnt="0"/>
      <dgm:spPr/>
    </dgm:pt>
    <dgm:pt modelId="{0221C457-AB79-414F-B069-E787C79B106E}" type="pres">
      <dgm:prSet presAssocID="{B6B964D3-7FF3-4FBB-B822-B86EDA15B379}" presName="rootComposite" presStyleCnt="0"/>
      <dgm:spPr/>
    </dgm:pt>
    <dgm:pt modelId="{4FD872AD-1BF9-41B4-88DE-FE007D2B2414}" type="pres">
      <dgm:prSet presAssocID="{B6B964D3-7FF3-4FBB-B822-B86EDA15B379}" presName="rootText" presStyleLbl="node1" presStyleIdx="0" presStyleCnt="3" custScaleX="606902" custScaleY="599227"/>
      <dgm:spPr/>
      <dgm:t>
        <a:bodyPr/>
        <a:lstStyle/>
        <a:p>
          <a:endParaRPr lang="ru-RU"/>
        </a:p>
      </dgm:t>
    </dgm:pt>
    <dgm:pt modelId="{E4CC7EDB-B21A-44C7-84A4-DA975F1D42F8}" type="pres">
      <dgm:prSet presAssocID="{B6B964D3-7FF3-4FBB-B822-B86EDA15B379}" presName="rootConnector" presStyleLbl="node1" presStyleIdx="0" presStyleCnt="3"/>
      <dgm:spPr/>
      <dgm:t>
        <a:bodyPr/>
        <a:lstStyle/>
        <a:p>
          <a:endParaRPr lang="ru-RU"/>
        </a:p>
      </dgm:t>
    </dgm:pt>
    <dgm:pt modelId="{42A104AD-C036-4E9C-8753-EE8021722881}" type="pres">
      <dgm:prSet presAssocID="{B6B964D3-7FF3-4FBB-B822-B86EDA15B379}" presName="childShape" presStyleCnt="0"/>
      <dgm:spPr/>
    </dgm:pt>
    <dgm:pt modelId="{F7C9C897-6C5F-431B-A2F3-BFC79B0488C6}" type="pres">
      <dgm:prSet presAssocID="{68FEC22D-34DA-42EF-9D5F-0327E2631B3D}" presName="Name13" presStyleLbl="parChTrans1D2" presStyleIdx="0" presStyleCnt="13"/>
      <dgm:spPr/>
      <dgm:t>
        <a:bodyPr/>
        <a:lstStyle/>
        <a:p>
          <a:endParaRPr lang="ru-RU"/>
        </a:p>
      </dgm:t>
    </dgm:pt>
    <dgm:pt modelId="{7800B36A-FA48-48F4-9446-401ECA2F0CA4}" type="pres">
      <dgm:prSet presAssocID="{1689E73B-1419-456E-8226-4D582D384909}" presName="childText" presStyleLbl="bgAcc1" presStyleIdx="0" presStyleCnt="13" custScaleX="629909" custScaleY="140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433AC-8605-4E26-9660-F3CD756F5E98}" type="pres">
      <dgm:prSet presAssocID="{DDC2EC56-9318-4D59-A7C6-D99F1ADA5574}" presName="Name13" presStyleLbl="parChTrans1D2" presStyleIdx="1" presStyleCnt="13"/>
      <dgm:spPr/>
      <dgm:t>
        <a:bodyPr/>
        <a:lstStyle/>
        <a:p>
          <a:endParaRPr lang="ru-RU"/>
        </a:p>
      </dgm:t>
    </dgm:pt>
    <dgm:pt modelId="{FA14A6AF-F537-4879-8D8D-222E57F5E79E}" type="pres">
      <dgm:prSet presAssocID="{6300AE3F-2EEF-4598-9EA1-12B83C6A9F83}" presName="childText" presStyleLbl="bgAcc1" presStyleIdx="1" presStyleCnt="13" custScaleX="844350" custScaleY="423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81316-9554-4430-9D8D-06901E1FCBE7}" type="pres">
      <dgm:prSet presAssocID="{26B6CA77-4EA9-4572-A939-8DA2A434AE79}" presName="Name13" presStyleLbl="parChTrans1D2" presStyleIdx="2" presStyleCnt="13"/>
      <dgm:spPr/>
      <dgm:t>
        <a:bodyPr/>
        <a:lstStyle/>
        <a:p>
          <a:endParaRPr lang="ru-RU"/>
        </a:p>
      </dgm:t>
    </dgm:pt>
    <dgm:pt modelId="{340D7586-0E3A-4F00-B534-D524ED3472CE}" type="pres">
      <dgm:prSet presAssocID="{0412514F-EDEC-4788-B257-8BA311E4AB99}" presName="childText" presStyleLbl="bgAcc1" presStyleIdx="2" presStyleCnt="13" custScaleX="642665" custScaleY="218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4FD5-82B9-495B-B30F-50CC92B314E5}" type="pres">
      <dgm:prSet presAssocID="{6C9C4E18-9660-4C6F-8FE3-5D5B3C57CFC6}" presName="Name13" presStyleLbl="parChTrans1D2" presStyleIdx="3" presStyleCnt="13"/>
      <dgm:spPr/>
      <dgm:t>
        <a:bodyPr/>
        <a:lstStyle/>
        <a:p>
          <a:endParaRPr lang="ru-RU"/>
        </a:p>
      </dgm:t>
    </dgm:pt>
    <dgm:pt modelId="{1E74831D-24AB-4C20-ACD8-1B2FCF738063}" type="pres">
      <dgm:prSet presAssocID="{F66B868F-D0C3-4513-AAFC-6857400FB6B2}" presName="childText" presStyleLbl="bgAcc1" presStyleIdx="3" presStyleCnt="13" custScaleX="805884" custScaleY="341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4B545-528B-440F-A902-35E2F3379082}" type="pres">
      <dgm:prSet presAssocID="{ECF728BE-B6B1-4BBA-B476-F9386A9AB888}" presName="Name13" presStyleLbl="parChTrans1D2" presStyleIdx="4" presStyleCnt="13"/>
      <dgm:spPr/>
      <dgm:t>
        <a:bodyPr/>
        <a:lstStyle/>
        <a:p>
          <a:endParaRPr lang="ru-RU"/>
        </a:p>
      </dgm:t>
    </dgm:pt>
    <dgm:pt modelId="{0D1AFDE7-7AA6-4F86-A062-75B268E51349}" type="pres">
      <dgm:prSet presAssocID="{4C8306E4-D627-4053-9089-869C2A44727B}" presName="childText" presStyleLbl="bgAcc1" presStyleIdx="4" presStyleCnt="13" custScaleX="718801" custScaleY="252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3567-2A24-4DD2-AE27-45397D2F8FD7}" type="pres">
      <dgm:prSet presAssocID="{890A2F45-EA5C-4FE1-A360-CC5F3C236C7C}" presName="Name13" presStyleLbl="parChTrans1D2" presStyleIdx="5" presStyleCnt="13"/>
      <dgm:spPr/>
      <dgm:t>
        <a:bodyPr/>
        <a:lstStyle/>
        <a:p>
          <a:endParaRPr lang="ru-RU"/>
        </a:p>
      </dgm:t>
    </dgm:pt>
    <dgm:pt modelId="{3C2A7B17-A5DF-4A9D-83B0-8460A23A4E24}" type="pres">
      <dgm:prSet presAssocID="{27677FC2-46E7-4472-8D0C-500CA6ECE853}" presName="childText" presStyleLbl="bgAcc1" presStyleIdx="5" presStyleCnt="13" custScaleX="687603" custScaleY="24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FAF43-99C1-4EE4-9C33-B757003664EC}" type="pres">
      <dgm:prSet presAssocID="{0FCE1D8C-1011-4FD8-AE7B-1A08D27E4DAE}" presName="root" presStyleCnt="0"/>
      <dgm:spPr/>
    </dgm:pt>
    <dgm:pt modelId="{20D2DD23-62F0-4BA6-A3B9-B5E99EC1D2FA}" type="pres">
      <dgm:prSet presAssocID="{0FCE1D8C-1011-4FD8-AE7B-1A08D27E4DAE}" presName="rootComposite" presStyleCnt="0"/>
      <dgm:spPr/>
    </dgm:pt>
    <dgm:pt modelId="{B801AF8B-5331-461B-9E2D-DB609196D7B0}" type="pres">
      <dgm:prSet presAssocID="{0FCE1D8C-1011-4FD8-AE7B-1A08D27E4DAE}" presName="rootText" presStyleLbl="node1" presStyleIdx="1" presStyleCnt="3" custScaleX="779414" custScaleY="921289" custLinFactNeighborX="7495" custLinFactNeighborY="-27451"/>
      <dgm:spPr/>
      <dgm:t>
        <a:bodyPr/>
        <a:lstStyle/>
        <a:p>
          <a:endParaRPr lang="ru-RU"/>
        </a:p>
      </dgm:t>
    </dgm:pt>
    <dgm:pt modelId="{19DD563A-AF17-4F64-8F51-683293FEAE02}" type="pres">
      <dgm:prSet presAssocID="{0FCE1D8C-1011-4FD8-AE7B-1A08D27E4DAE}" presName="rootConnector" presStyleLbl="node1" presStyleIdx="1" presStyleCnt="3"/>
      <dgm:spPr/>
      <dgm:t>
        <a:bodyPr/>
        <a:lstStyle/>
        <a:p>
          <a:endParaRPr lang="ru-RU"/>
        </a:p>
      </dgm:t>
    </dgm:pt>
    <dgm:pt modelId="{E9C2DCE9-9976-4E00-81E1-32EEDCA8EB91}" type="pres">
      <dgm:prSet presAssocID="{0FCE1D8C-1011-4FD8-AE7B-1A08D27E4DAE}" presName="childShape" presStyleCnt="0"/>
      <dgm:spPr/>
    </dgm:pt>
    <dgm:pt modelId="{E9E21C10-792D-4F2A-9F1D-EC80736A6F00}" type="pres">
      <dgm:prSet presAssocID="{78806684-C197-474E-B537-EBB54992D100}" presName="Name13" presStyleLbl="parChTrans1D2" presStyleIdx="6" presStyleCnt="13"/>
      <dgm:spPr/>
      <dgm:t>
        <a:bodyPr/>
        <a:lstStyle/>
        <a:p>
          <a:endParaRPr lang="ru-RU"/>
        </a:p>
      </dgm:t>
    </dgm:pt>
    <dgm:pt modelId="{F2D8340F-7437-4473-8E3C-03E21BAAA842}" type="pres">
      <dgm:prSet presAssocID="{E3C838E7-6539-422E-979D-26088338181F}" presName="childText" presStyleLbl="bgAcc1" presStyleIdx="6" presStyleCnt="13" custScaleX="1127423" custScaleY="176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916FA-4CB3-4970-A3FD-0D0770CD6334}" type="pres">
      <dgm:prSet presAssocID="{51609312-C617-4817-B757-24EA064A32B6}" presName="Name13" presStyleLbl="parChTrans1D2" presStyleIdx="7" presStyleCnt="13"/>
      <dgm:spPr/>
      <dgm:t>
        <a:bodyPr/>
        <a:lstStyle/>
        <a:p>
          <a:endParaRPr lang="ru-RU"/>
        </a:p>
      </dgm:t>
    </dgm:pt>
    <dgm:pt modelId="{14A2EC3E-E2E1-41DC-9D28-6415CBF8FDF6}" type="pres">
      <dgm:prSet presAssocID="{FEDD1D43-BA2D-4F26-93F1-FA39AD5BA048}" presName="childText" presStyleLbl="bgAcc1" presStyleIdx="7" presStyleCnt="13" custScaleX="1496069" custScaleY="198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BBDF-E2B6-42B8-897B-493A1FB84990}" type="pres">
      <dgm:prSet presAssocID="{EF5BEB8C-9E79-42E2-B602-BD74B0900441}" presName="Name13" presStyleLbl="parChTrans1D2" presStyleIdx="8" presStyleCnt="13"/>
      <dgm:spPr/>
      <dgm:t>
        <a:bodyPr/>
        <a:lstStyle/>
        <a:p>
          <a:endParaRPr lang="ru-RU"/>
        </a:p>
      </dgm:t>
    </dgm:pt>
    <dgm:pt modelId="{59132CE1-7EEF-4A6A-8C98-A742B6066F7D}" type="pres">
      <dgm:prSet presAssocID="{CA60F9ED-746B-46DC-8EA6-2649ABAEC341}" presName="childText" presStyleLbl="bgAcc1" presStyleIdx="8" presStyleCnt="13" custScaleX="1267249" custScaleY="152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29FB1-4715-4013-B2B6-E059749840CA}" type="pres">
      <dgm:prSet presAssocID="{E3984CA5-A74B-47C9-9660-3BFE21C7D776}" presName="Name13" presStyleLbl="parChTrans1D2" presStyleIdx="9" presStyleCnt="13"/>
      <dgm:spPr/>
      <dgm:t>
        <a:bodyPr/>
        <a:lstStyle/>
        <a:p>
          <a:endParaRPr lang="ru-RU"/>
        </a:p>
      </dgm:t>
    </dgm:pt>
    <dgm:pt modelId="{FAF8523C-036B-4FD5-8DB5-A1CFB2236C6A}" type="pres">
      <dgm:prSet presAssocID="{7B883582-455D-4822-A5AC-571AE9806675}" presName="childText" presStyleLbl="bgAcc1" presStyleIdx="9" presStyleCnt="13" custScaleX="1356093" custScaleY="10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88B5A-C4AB-4F26-8774-9ECF85D1A522}" type="pres">
      <dgm:prSet presAssocID="{12E04FDF-B36F-4394-98CD-99CC8B5C8C99}" presName="Name13" presStyleLbl="parChTrans1D2" presStyleIdx="10" presStyleCnt="13"/>
      <dgm:spPr/>
      <dgm:t>
        <a:bodyPr/>
        <a:lstStyle/>
        <a:p>
          <a:endParaRPr lang="ru-RU"/>
        </a:p>
      </dgm:t>
    </dgm:pt>
    <dgm:pt modelId="{8C3C7B19-DA2D-4A58-BE14-E2935BA8D995}" type="pres">
      <dgm:prSet presAssocID="{6A948CB9-CDF1-47FD-A153-BBBF70FA003B}" presName="childText" presStyleLbl="bgAcc1" presStyleIdx="10" presStyleCnt="13" custScaleX="1315803" custScaleY="168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8C73A-7008-4B2C-BE60-9C2F6C5809AA}" type="pres">
      <dgm:prSet presAssocID="{7FA8351D-D81C-47A0-9116-ABDBBD943065}" presName="Name13" presStyleLbl="parChTrans1D2" presStyleIdx="11" presStyleCnt="13"/>
      <dgm:spPr/>
      <dgm:t>
        <a:bodyPr/>
        <a:lstStyle/>
        <a:p>
          <a:endParaRPr lang="ru-RU"/>
        </a:p>
      </dgm:t>
    </dgm:pt>
    <dgm:pt modelId="{E94BA7E7-3512-4D77-9D9C-A8463CF02173}" type="pres">
      <dgm:prSet presAssocID="{F30897FF-293A-4FF4-A38C-66FB6667875A}" presName="childText" presStyleLbl="bgAcc1" presStyleIdx="11" presStyleCnt="13" custScaleX="1287575" custScaleY="29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A662C3-2663-466F-A363-C66EF691023A}" type="pres">
      <dgm:prSet presAssocID="{CD2B8318-FE44-4AB3-BD99-365BCAF493E8}" presName="Name13" presStyleLbl="parChTrans1D2" presStyleIdx="12" presStyleCnt="13"/>
      <dgm:spPr/>
      <dgm:t>
        <a:bodyPr/>
        <a:lstStyle/>
        <a:p>
          <a:endParaRPr lang="ru-RU"/>
        </a:p>
      </dgm:t>
    </dgm:pt>
    <dgm:pt modelId="{DBA37AE0-3C6C-402F-9055-D54C47CA412C}" type="pres">
      <dgm:prSet presAssocID="{5723E297-56C9-45DF-8039-F8E0BC7B4B50}" presName="childText" presStyleLbl="bgAcc1" presStyleIdx="12" presStyleCnt="13" custScaleX="1526400" custScaleY="231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0FC04-21E1-4F3C-943A-782AA5053C43}" type="pres">
      <dgm:prSet presAssocID="{D00A98F2-76C9-466A-80C4-7C0DF62D8F52}" presName="root" presStyleCnt="0"/>
      <dgm:spPr/>
    </dgm:pt>
    <dgm:pt modelId="{414A8411-9EE3-4D79-B91E-00B98862F049}" type="pres">
      <dgm:prSet presAssocID="{D00A98F2-76C9-466A-80C4-7C0DF62D8F52}" presName="rootComposite" presStyleCnt="0"/>
      <dgm:spPr/>
    </dgm:pt>
    <dgm:pt modelId="{0988D288-425C-4A8D-98B8-41C1556E67D2}" type="pres">
      <dgm:prSet presAssocID="{D00A98F2-76C9-466A-80C4-7C0DF62D8F52}" presName="rootText" presStyleLbl="node1" presStyleIdx="2" presStyleCnt="3" custScaleX="676308" custScaleY="515318" custLinFactNeighborY="-43210"/>
      <dgm:spPr/>
      <dgm:t>
        <a:bodyPr/>
        <a:lstStyle/>
        <a:p>
          <a:endParaRPr lang="ru-RU"/>
        </a:p>
      </dgm:t>
    </dgm:pt>
    <dgm:pt modelId="{A76DE1E0-0231-4265-8218-00F7F7B29875}" type="pres">
      <dgm:prSet presAssocID="{D00A98F2-76C9-466A-80C4-7C0DF62D8F52}" presName="rootConnector" presStyleLbl="node1" presStyleIdx="2" presStyleCnt="3"/>
      <dgm:spPr/>
      <dgm:t>
        <a:bodyPr/>
        <a:lstStyle/>
        <a:p>
          <a:endParaRPr lang="ru-RU"/>
        </a:p>
      </dgm:t>
    </dgm:pt>
    <dgm:pt modelId="{35C81AE5-4427-4E6A-97DD-A0F69C66B131}" type="pres">
      <dgm:prSet presAssocID="{D00A98F2-76C9-466A-80C4-7C0DF62D8F52}" presName="childShape" presStyleCnt="0"/>
      <dgm:spPr/>
    </dgm:pt>
  </dgm:ptLst>
  <dgm:cxnLst>
    <dgm:cxn modelId="{A4ADD19D-1D38-4C97-82A6-A3D18F83273D}" srcId="{B6B964D3-7FF3-4FBB-B822-B86EDA15B379}" destId="{0412514F-EDEC-4788-B257-8BA311E4AB99}" srcOrd="2" destOrd="0" parTransId="{26B6CA77-4EA9-4572-A939-8DA2A434AE79}" sibTransId="{847971E3-A737-4613-90D1-3D61D0385C5F}"/>
    <dgm:cxn modelId="{F4B9AF75-63F1-4189-9D20-E953E61F2D5A}" type="presOf" srcId="{F30897FF-293A-4FF4-A38C-66FB6667875A}" destId="{E94BA7E7-3512-4D77-9D9C-A8463CF02173}" srcOrd="0" destOrd="0" presId="urn:microsoft.com/office/officeart/2005/8/layout/hierarchy3"/>
    <dgm:cxn modelId="{99D6547B-AFDC-4DF8-93DA-A945B0EA93DC}" type="presOf" srcId="{1689E73B-1419-456E-8226-4D582D384909}" destId="{7800B36A-FA48-48F4-9446-401ECA2F0CA4}" srcOrd="0" destOrd="0" presId="urn:microsoft.com/office/officeart/2005/8/layout/hierarchy3"/>
    <dgm:cxn modelId="{2419057C-F92D-4C03-A957-120ACEC6E05A}" type="presOf" srcId="{7B883582-455D-4822-A5AC-571AE9806675}" destId="{FAF8523C-036B-4FD5-8DB5-A1CFB2236C6A}" srcOrd="0" destOrd="0" presId="urn:microsoft.com/office/officeart/2005/8/layout/hierarchy3"/>
    <dgm:cxn modelId="{B365DFC6-8C54-41F3-B30B-1DBF70D6D7AE}" type="presOf" srcId="{5723E297-56C9-45DF-8039-F8E0BC7B4B50}" destId="{DBA37AE0-3C6C-402F-9055-D54C47CA412C}" srcOrd="0" destOrd="0" presId="urn:microsoft.com/office/officeart/2005/8/layout/hierarchy3"/>
    <dgm:cxn modelId="{CDE8FDBA-B330-4ED7-9AA3-D19A58C6F2B0}" srcId="{0FCE1D8C-1011-4FD8-AE7B-1A08D27E4DAE}" destId="{6A948CB9-CDF1-47FD-A153-BBBF70FA003B}" srcOrd="4" destOrd="0" parTransId="{12E04FDF-B36F-4394-98CD-99CC8B5C8C99}" sibTransId="{45134F0A-1197-4CB6-BF2D-746A84F4D84E}"/>
    <dgm:cxn modelId="{FEA831BF-537A-4847-8B3E-02C7B35FDFB2}" type="presOf" srcId="{6C9C4E18-9660-4C6F-8FE3-5D5B3C57CFC6}" destId="{EF264FD5-82B9-495B-B30F-50CC92B314E5}" srcOrd="0" destOrd="0" presId="urn:microsoft.com/office/officeart/2005/8/layout/hierarchy3"/>
    <dgm:cxn modelId="{52B8EDD1-7FA7-4A4F-B0F2-6C60740C50BA}" type="presOf" srcId="{12E04FDF-B36F-4394-98CD-99CC8B5C8C99}" destId="{F2888B5A-C4AB-4F26-8774-9ECF85D1A522}" srcOrd="0" destOrd="0" presId="urn:microsoft.com/office/officeart/2005/8/layout/hierarchy3"/>
    <dgm:cxn modelId="{22A31627-BA96-4E3F-9E28-43DB445E01E5}" srcId="{B6B964D3-7FF3-4FBB-B822-B86EDA15B379}" destId="{6300AE3F-2EEF-4598-9EA1-12B83C6A9F83}" srcOrd="1" destOrd="0" parTransId="{DDC2EC56-9318-4D59-A7C6-D99F1ADA5574}" sibTransId="{295C8807-5F3D-43E0-AEE2-5B8857277E13}"/>
    <dgm:cxn modelId="{FFEEEEF3-C253-4499-A8F9-4B718DFEA26D}" srcId="{B6B964D3-7FF3-4FBB-B822-B86EDA15B379}" destId="{F66B868F-D0C3-4513-AAFC-6857400FB6B2}" srcOrd="3" destOrd="0" parTransId="{6C9C4E18-9660-4C6F-8FE3-5D5B3C57CFC6}" sibTransId="{D27B4B89-E103-412F-B132-6B541545FF25}"/>
    <dgm:cxn modelId="{4C65F8A6-5EAB-4F19-930C-67D981FA33AB}" type="presOf" srcId="{0FCE1D8C-1011-4FD8-AE7B-1A08D27E4DAE}" destId="{B801AF8B-5331-461B-9E2D-DB609196D7B0}" srcOrd="0" destOrd="0" presId="urn:microsoft.com/office/officeart/2005/8/layout/hierarchy3"/>
    <dgm:cxn modelId="{310A871B-7365-4A9F-A894-3D2529EC949A}" srcId="{DF0A7641-DB4A-45E6-8E9D-A01941F0369E}" destId="{B6B964D3-7FF3-4FBB-B822-B86EDA15B379}" srcOrd="0" destOrd="0" parTransId="{7930D90E-8884-42B3-A8C5-1D99ECF37F3A}" sibTransId="{45563FA7-3429-48C8-B6F1-CA1A565270CA}"/>
    <dgm:cxn modelId="{F70D2633-5D69-419C-8399-A1A71FE09B12}" srcId="{B6B964D3-7FF3-4FBB-B822-B86EDA15B379}" destId="{1689E73B-1419-456E-8226-4D582D384909}" srcOrd="0" destOrd="0" parTransId="{68FEC22D-34DA-42EF-9D5F-0327E2631B3D}" sibTransId="{B89D1C26-6679-4E2D-8BEC-661284FC1593}"/>
    <dgm:cxn modelId="{5C0165FD-B7FB-464A-A2DA-45B530080F94}" srcId="{0FCE1D8C-1011-4FD8-AE7B-1A08D27E4DAE}" destId="{7B883582-455D-4822-A5AC-571AE9806675}" srcOrd="3" destOrd="0" parTransId="{E3984CA5-A74B-47C9-9660-3BFE21C7D776}" sibTransId="{1131F0F3-107F-40AE-ACB1-B6E09CEEADE4}"/>
    <dgm:cxn modelId="{A379AABF-09E6-4596-9FC8-9B06FADA7CC5}" type="presOf" srcId="{E3984CA5-A74B-47C9-9660-3BFE21C7D776}" destId="{E4329FB1-4715-4013-B2B6-E059749840CA}" srcOrd="0" destOrd="0" presId="urn:microsoft.com/office/officeart/2005/8/layout/hierarchy3"/>
    <dgm:cxn modelId="{2CCB278D-C5B5-4AD2-81C1-A352CFDECBC9}" srcId="{B6B964D3-7FF3-4FBB-B822-B86EDA15B379}" destId="{4C8306E4-D627-4053-9089-869C2A44727B}" srcOrd="4" destOrd="0" parTransId="{ECF728BE-B6B1-4BBA-B476-F9386A9AB888}" sibTransId="{D9454087-DEB6-440C-9D63-54D94111E41B}"/>
    <dgm:cxn modelId="{16B1BF24-1158-444E-854F-6B7D065265C2}" type="presOf" srcId="{51609312-C617-4817-B757-24EA064A32B6}" destId="{7F4916FA-4CB3-4970-A3FD-0D0770CD6334}" srcOrd="0" destOrd="0" presId="urn:microsoft.com/office/officeart/2005/8/layout/hierarchy3"/>
    <dgm:cxn modelId="{35250D37-C926-483D-9367-C546BBEA728C}" type="presOf" srcId="{CA60F9ED-746B-46DC-8EA6-2649ABAEC341}" destId="{59132CE1-7EEF-4A6A-8C98-A742B6066F7D}" srcOrd="0" destOrd="0" presId="urn:microsoft.com/office/officeart/2005/8/layout/hierarchy3"/>
    <dgm:cxn modelId="{F680E00D-913A-4DDB-A244-BCD34A1D260C}" srcId="{B6B964D3-7FF3-4FBB-B822-B86EDA15B379}" destId="{27677FC2-46E7-4472-8D0C-500CA6ECE853}" srcOrd="5" destOrd="0" parTransId="{890A2F45-EA5C-4FE1-A360-CC5F3C236C7C}" sibTransId="{D118004D-B646-4849-B043-112EEA747D21}"/>
    <dgm:cxn modelId="{FE5C2D3F-6AE3-478A-8050-0EF0B383199F}" type="presOf" srcId="{6300AE3F-2EEF-4598-9EA1-12B83C6A9F83}" destId="{FA14A6AF-F537-4879-8D8D-222E57F5E79E}" srcOrd="0" destOrd="0" presId="urn:microsoft.com/office/officeart/2005/8/layout/hierarchy3"/>
    <dgm:cxn modelId="{E1ADA3C8-7C07-4A34-BFE2-196C65C0463D}" type="presOf" srcId="{B6B964D3-7FF3-4FBB-B822-B86EDA15B379}" destId="{E4CC7EDB-B21A-44C7-84A4-DA975F1D42F8}" srcOrd="1" destOrd="0" presId="urn:microsoft.com/office/officeart/2005/8/layout/hierarchy3"/>
    <dgm:cxn modelId="{3E617276-40A1-4202-9104-965D134E6FD5}" type="presOf" srcId="{0412514F-EDEC-4788-B257-8BA311E4AB99}" destId="{340D7586-0E3A-4F00-B534-D524ED3472CE}" srcOrd="0" destOrd="0" presId="urn:microsoft.com/office/officeart/2005/8/layout/hierarchy3"/>
    <dgm:cxn modelId="{646A26D3-AA44-40E6-A53D-2B80E01735F2}" type="presOf" srcId="{F66B868F-D0C3-4513-AAFC-6857400FB6B2}" destId="{1E74831D-24AB-4C20-ACD8-1B2FCF738063}" srcOrd="0" destOrd="0" presId="urn:microsoft.com/office/officeart/2005/8/layout/hierarchy3"/>
    <dgm:cxn modelId="{7CCD34A1-892A-41AC-AD7E-DEA1EB55FC67}" type="presOf" srcId="{D00A98F2-76C9-466A-80C4-7C0DF62D8F52}" destId="{0988D288-425C-4A8D-98B8-41C1556E67D2}" srcOrd="0" destOrd="0" presId="urn:microsoft.com/office/officeart/2005/8/layout/hierarchy3"/>
    <dgm:cxn modelId="{768C97BD-741C-48B1-AFFC-95D8223394CA}" srcId="{0FCE1D8C-1011-4FD8-AE7B-1A08D27E4DAE}" destId="{FEDD1D43-BA2D-4F26-93F1-FA39AD5BA048}" srcOrd="1" destOrd="0" parTransId="{51609312-C617-4817-B757-24EA064A32B6}" sibTransId="{8DD6A9D1-0D45-41D4-BE5D-240632E5A307}"/>
    <dgm:cxn modelId="{532A953D-0FF7-415C-B8BB-07D650D75303}" type="presOf" srcId="{890A2F45-EA5C-4FE1-A360-CC5F3C236C7C}" destId="{DC963567-2A24-4DD2-AE27-45397D2F8FD7}" srcOrd="0" destOrd="0" presId="urn:microsoft.com/office/officeart/2005/8/layout/hierarchy3"/>
    <dgm:cxn modelId="{69D57495-B14F-4411-864D-764A803FE811}" srcId="{0FCE1D8C-1011-4FD8-AE7B-1A08D27E4DAE}" destId="{CA60F9ED-746B-46DC-8EA6-2649ABAEC341}" srcOrd="2" destOrd="0" parTransId="{EF5BEB8C-9E79-42E2-B602-BD74B0900441}" sibTransId="{45875292-2EDB-44A8-95F2-7E02CF0F48FF}"/>
    <dgm:cxn modelId="{83FFB127-EC3F-470F-858D-1F24CA7AC726}" type="presOf" srcId="{EF5BEB8C-9E79-42E2-B602-BD74B0900441}" destId="{A88ABBDF-E2B6-42B8-897B-493A1FB84990}" srcOrd="0" destOrd="0" presId="urn:microsoft.com/office/officeart/2005/8/layout/hierarchy3"/>
    <dgm:cxn modelId="{9883AB91-0645-4EDE-AF4A-7B243DB8C24B}" type="presOf" srcId="{FEDD1D43-BA2D-4F26-93F1-FA39AD5BA048}" destId="{14A2EC3E-E2E1-41DC-9D28-6415CBF8FDF6}" srcOrd="0" destOrd="0" presId="urn:microsoft.com/office/officeart/2005/8/layout/hierarchy3"/>
    <dgm:cxn modelId="{E56AB20B-7BC0-4A6F-AC76-15C786B4B10B}" type="presOf" srcId="{6A948CB9-CDF1-47FD-A153-BBBF70FA003B}" destId="{8C3C7B19-DA2D-4A58-BE14-E2935BA8D995}" srcOrd="0" destOrd="0" presId="urn:microsoft.com/office/officeart/2005/8/layout/hierarchy3"/>
    <dgm:cxn modelId="{DC7E0F76-E779-4B87-B016-0D29EB14221B}" type="presOf" srcId="{DF0A7641-DB4A-45E6-8E9D-A01941F0369E}" destId="{A20BBAA6-2D33-414D-93B2-AB5D3B543BD1}" srcOrd="0" destOrd="0" presId="urn:microsoft.com/office/officeart/2005/8/layout/hierarchy3"/>
    <dgm:cxn modelId="{3C1A8EB1-D032-45B6-AF70-D351E5DAB0FC}" type="presOf" srcId="{E3C838E7-6539-422E-979D-26088338181F}" destId="{F2D8340F-7437-4473-8E3C-03E21BAAA842}" srcOrd="0" destOrd="0" presId="urn:microsoft.com/office/officeart/2005/8/layout/hierarchy3"/>
    <dgm:cxn modelId="{232AB9F5-4EA3-4109-80EB-7C333551287D}" type="presOf" srcId="{ECF728BE-B6B1-4BBA-B476-F9386A9AB888}" destId="{82B4B545-528B-440F-A902-35E2F3379082}" srcOrd="0" destOrd="0" presId="urn:microsoft.com/office/officeart/2005/8/layout/hierarchy3"/>
    <dgm:cxn modelId="{ABC1250B-D355-4FE0-88A7-9928E245DFFB}" type="presOf" srcId="{27677FC2-46E7-4472-8D0C-500CA6ECE853}" destId="{3C2A7B17-A5DF-4A9D-83B0-8460A23A4E24}" srcOrd="0" destOrd="0" presId="urn:microsoft.com/office/officeart/2005/8/layout/hierarchy3"/>
    <dgm:cxn modelId="{A4965646-C7C2-412A-82F1-05D352661E4A}" srcId="{0FCE1D8C-1011-4FD8-AE7B-1A08D27E4DAE}" destId="{F30897FF-293A-4FF4-A38C-66FB6667875A}" srcOrd="5" destOrd="0" parTransId="{7FA8351D-D81C-47A0-9116-ABDBBD943065}" sibTransId="{3291C369-5B2C-4157-BB0D-51551BD29DAB}"/>
    <dgm:cxn modelId="{DE61A3FA-23C4-420F-B4A2-E3CD0689DABF}" type="presOf" srcId="{0FCE1D8C-1011-4FD8-AE7B-1A08D27E4DAE}" destId="{19DD563A-AF17-4F64-8F51-683293FEAE02}" srcOrd="1" destOrd="0" presId="urn:microsoft.com/office/officeart/2005/8/layout/hierarchy3"/>
    <dgm:cxn modelId="{96D5684F-88BD-4B6A-8F6E-9F7B5BF85768}" type="presOf" srcId="{D00A98F2-76C9-466A-80C4-7C0DF62D8F52}" destId="{A76DE1E0-0231-4265-8218-00F7F7B29875}" srcOrd="1" destOrd="0" presId="urn:microsoft.com/office/officeart/2005/8/layout/hierarchy3"/>
    <dgm:cxn modelId="{C61688F4-CE54-4E9C-988D-2B8983C5E891}" type="presOf" srcId="{B6B964D3-7FF3-4FBB-B822-B86EDA15B379}" destId="{4FD872AD-1BF9-41B4-88DE-FE007D2B2414}" srcOrd="0" destOrd="0" presId="urn:microsoft.com/office/officeart/2005/8/layout/hierarchy3"/>
    <dgm:cxn modelId="{38498EA9-0973-47B7-ACA7-BC96D007A6EF}" type="presOf" srcId="{DDC2EC56-9318-4D59-A7C6-D99F1ADA5574}" destId="{FA0433AC-8605-4E26-9660-F3CD756F5E98}" srcOrd="0" destOrd="0" presId="urn:microsoft.com/office/officeart/2005/8/layout/hierarchy3"/>
    <dgm:cxn modelId="{CFFC617C-23D6-4562-9C20-6D9D99D2C3D4}" type="presOf" srcId="{7FA8351D-D81C-47A0-9116-ABDBBD943065}" destId="{8088C73A-7008-4B2C-BE60-9C2F6C5809AA}" srcOrd="0" destOrd="0" presId="urn:microsoft.com/office/officeart/2005/8/layout/hierarchy3"/>
    <dgm:cxn modelId="{DE2DFCBD-7786-48A3-9C23-64A56F61B036}" type="presOf" srcId="{26B6CA77-4EA9-4572-A939-8DA2A434AE79}" destId="{A8381316-9554-4430-9D8D-06901E1FCBE7}" srcOrd="0" destOrd="0" presId="urn:microsoft.com/office/officeart/2005/8/layout/hierarchy3"/>
    <dgm:cxn modelId="{ED8A2AC7-199A-4CE2-9EB7-DA45E459799D}" type="presOf" srcId="{CD2B8318-FE44-4AB3-BD99-365BCAF493E8}" destId="{AEA662C3-2663-466F-A363-C66EF691023A}" srcOrd="0" destOrd="0" presId="urn:microsoft.com/office/officeart/2005/8/layout/hierarchy3"/>
    <dgm:cxn modelId="{614EF5CE-E2AE-40AD-AA79-21764348AC11}" srcId="{0FCE1D8C-1011-4FD8-AE7B-1A08D27E4DAE}" destId="{E3C838E7-6539-422E-979D-26088338181F}" srcOrd="0" destOrd="0" parTransId="{78806684-C197-474E-B537-EBB54992D100}" sibTransId="{C600A9FA-99D1-4AA4-A475-26584BC3D7BD}"/>
    <dgm:cxn modelId="{44069891-6EFE-42F4-BB63-DD9FCF3F550A}" srcId="{0FCE1D8C-1011-4FD8-AE7B-1A08D27E4DAE}" destId="{5723E297-56C9-45DF-8039-F8E0BC7B4B50}" srcOrd="6" destOrd="0" parTransId="{CD2B8318-FE44-4AB3-BD99-365BCAF493E8}" sibTransId="{2E8E5CEF-D93D-4A31-B541-96E76C484229}"/>
    <dgm:cxn modelId="{7828D3F9-283F-4407-A659-FDB0AD38FCA8}" srcId="{DF0A7641-DB4A-45E6-8E9D-A01941F0369E}" destId="{D00A98F2-76C9-466A-80C4-7C0DF62D8F52}" srcOrd="2" destOrd="0" parTransId="{F97D3202-4C28-4B64-BF23-975182C52DC4}" sibTransId="{556006A9-8364-4CA8-898B-12A33B27D33C}"/>
    <dgm:cxn modelId="{3C41C0F8-EA7C-4DB5-A3FE-4AAE7F03BF85}" type="presOf" srcId="{78806684-C197-474E-B537-EBB54992D100}" destId="{E9E21C10-792D-4F2A-9F1D-EC80736A6F00}" srcOrd="0" destOrd="0" presId="urn:microsoft.com/office/officeart/2005/8/layout/hierarchy3"/>
    <dgm:cxn modelId="{1B30A3A5-6B56-4585-A590-7607FE6FE608}" srcId="{DF0A7641-DB4A-45E6-8E9D-A01941F0369E}" destId="{0FCE1D8C-1011-4FD8-AE7B-1A08D27E4DAE}" srcOrd="1" destOrd="0" parTransId="{AD503A73-034D-41BE-B660-22E0B497CBA5}" sibTransId="{6C56A920-8B0B-45EB-8A11-EA6A2F1DEA2A}"/>
    <dgm:cxn modelId="{36456616-BA65-4B4C-935B-1FCFB4A0D8AA}" type="presOf" srcId="{68FEC22D-34DA-42EF-9D5F-0327E2631B3D}" destId="{F7C9C897-6C5F-431B-A2F3-BFC79B0488C6}" srcOrd="0" destOrd="0" presId="urn:microsoft.com/office/officeart/2005/8/layout/hierarchy3"/>
    <dgm:cxn modelId="{54AD3E04-3324-4AD6-AC10-4371E1C912F6}" type="presOf" srcId="{4C8306E4-D627-4053-9089-869C2A44727B}" destId="{0D1AFDE7-7AA6-4F86-A062-75B268E51349}" srcOrd="0" destOrd="0" presId="urn:microsoft.com/office/officeart/2005/8/layout/hierarchy3"/>
    <dgm:cxn modelId="{9A4BDAA8-ABE7-4C71-B1D0-BEE4959549C3}" type="presParOf" srcId="{A20BBAA6-2D33-414D-93B2-AB5D3B543BD1}" destId="{AC9FADA1-FAAD-4235-A6D2-7112E64FBFF3}" srcOrd="0" destOrd="0" presId="urn:microsoft.com/office/officeart/2005/8/layout/hierarchy3"/>
    <dgm:cxn modelId="{221CB3D5-5D54-4E75-9872-5F0B4364335E}" type="presParOf" srcId="{AC9FADA1-FAAD-4235-A6D2-7112E64FBFF3}" destId="{0221C457-AB79-414F-B069-E787C79B106E}" srcOrd="0" destOrd="0" presId="urn:microsoft.com/office/officeart/2005/8/layout/hierarchy3"/>
    <dgm:cxn modelId="{F57D66F1-39C1-4DD5-B4E1-5D94E4EF70ED}" type="presParOf" srcId="{0221C457-AB79-414F-B069-E787C79B106E}" destId="{4FD872AD-1BF9-41B4-88DE-FE007D2B2414}" srcOrd="0" destOrd="0" presId="urn:microsoft.com/office/officeart/2005/8/layout/hierarchy3"/>
    <dgm:cxn modelId="{18EBB68F-FA4E-4E58-B35A-46F0F617A47C}" type="presParOf" srcId="{0221C457-AB79-414F-B069-E787C79B106E}" destId="{E4CC7EDB-B21A-44C7-84A4-DA975F1D42F8}" srcOrd="1" destOrd="0" presId="urn:microsoft.com/office/officeart/2005/8/layout/hierarchy3"/>
    <dgm:cxn modelId="{303C93AE-2978-4F0B-BCC4-0102595053CE}" type="presParOf" srcId="{AC9FADA1-FAAD-4235-A6D2-7112E64FBFF3}" destId="{42A104AD-C036-4E9C-8753-EE8021722881}" srcOrd="1" destOrd="0" presId="urn:microsoft.com/office/officeart/2005/8/layout/hierarchy3"/>
    <dgm:cxn modelId="{2D5F19BD-9774-493F-9427-AF7A6E4B9043}" type="presParOf" srcId="{42A104AD-C036-4E9C-8753-EE8021722881}" destId="{F7C9C897-6C5F-431B-A2F3-BFC79B0488C6}" srcOrd="0" destOrd="0" presId="urn:microsoft.com/office/officeart/2005/8/layout/hierarchy3"/>
    <dgm:cxn modelId="{91265F9E-B4A7-4C95-BBC3-F02F436AD859}" type="presParOf" srcId="{42A104AD-C036-4E9C-8753-EE8021722881}" destId="{7800B36A-FA48-48F4-9446-401ECA2F0CA4}" srcOrd="1" destOrd="0" presId="urn:microsoft.com/office/officeart/2005/8/layout/hierarchy3"/>
    <dgm:cxn modelId="{3F9430D8-674C-4B08-9D67-FE312970C51B}" type="presParOf" srcId="{42A104AD-C036-4E9C-8753-EE8021722881}" destId="{FA0433AC-8605-4E26-9660-F3CD756F5E98}" srcOrd="2" destOrd="0" presId="urn:microsoft.com/office/officeart/2005/8/layout/hierarchy3"/>
    <dgm:cxn modelId="{F3B4C974-0633-4E95-B129-C0F8968D5C4C}" type="presParOf" srcId="{42A104AD-C036-4E9C-8753-EE8021722881}" destId="{FA14A6AF-F537-4879-8D8D-222E57F5E79E}" srcOrd="3" destOrd="0" presId="urn:microsoft.com/office/officeart/2005/8/layout/hierarchy3"/>
    <dgm:cxn modelId="{064A5CAF-6813-475D-890A-AF982C17BF44}" type="presParOf" srcId="{42A104AD-C036-4E9C-8753-EE8021722881}" destId="{A8381316-9554-4430-9D8D-06901E1FCBE7}" srcOrd="4" destOrd="0" presId="urn:microsoft.com/office/officeart/2005/8/layout/hierarchy3"/>
    <dgm:cxn modelId="{EA4D4126-5790-43E9-942B-32D359670235}" type="presParOf" srcId="{42A104AD-C036-4E9C-8753-EE8021722881}" destId="{340D7586-0E3A-4F00-B534-D524ED3472CE}" srcOrd="5" destOrd="0" presId="urn:microsoft.com/office/officeart/2005/8/layout/hierarchy3"/>
    <dgm:cxn modelId="{293B4598-2A77-4108-BA4B-2E065F0149F5}" type="presParOf" srcId="{42A104AD-C036-4E9C-8753-EE8021722881}" destId="{EF264FD5-82B9-495B-B30F-50CC92B314E5}" srcOrd="6" destOrd="0" presId="urn:microsoft.com/office/officeart/2005/8/layout/hierarchy3"/>
    <dgm:cxn modelId="{BF3B6344-F0AA-42F2-A4A2-2519EDF89402}" type="presParOf" srcId="{42A104AD-C036-4E9C-8753-EE8021722881}" destId="{1E74831D-24AB-4C20-ACD8-1B2FCF738063}" srcOrd="7" destOrd="0" presId="urn:microsoft.com/office/officeart/2005/8/layout/hierarchy3"/>
    <dgm:cxn modelId="{CBE57DD6-3DFB-4D0D-92ED-2C129F05A152}" type="presParOf" srcId="{42A104AD-C036-4E9C-8753-EE8021722881}" destId="{82B4B545-528B-440F-A902-35E2F3379082}" srcOrd="8" destOrd="0" presId="urn:microsoft.com/office/officeart/2005/8/layout/hierarchy3"/>
    <dgm:cxn modelId="{C8FC81E0-60EA-496B-9ABE-611EAB1F2C8D}" type="presParOf" srcId="{42A104AD-C036-4E9C-8753-EE8021722881}" destId="{0D1AFDE7-7AA6-4F86-A062-75B268E51349}" srcOrd="9" destOrd="0" presId="urn:microsoft.com/office/officeart/2005/8/layout/hierarchy3"/>
    <dgm:cxn modelId="{4E913CBB-96DE-467B-894C-06D77BEEF70A}" type="presParOf" srcId="{42A104AD-C036-4E9C-8753-EE8021722881}" destId="{DC963567-2A24-4DD2-AE27-45397D2F8FD7}" srcOrd="10" destOrd="0" presId="urn:microsoft.com/office/officeart/2005/8/layout/hierarchy3"/>
    <dgm:cxn modelId="{0A186333-621F-4259-B44C-4A8CBED08F40}" type="presParOf" srcId="{42A104AD-C036-4E9C-8753-EE8021722881}" destId="{3C2A7B17-A5DF-4A9D-83B0-8460A23A4E24}" srcOrd="11" destOrd="0" presId="urn:microsoft.com/office/officeart/2005/8/layout/hierarchy3"/>
    <dgm:cxn modelId="{2F09B067-CE6B-435F-8C6B-FD644BC97701}" type="presParOf" srcId="{A20BBAA6-2D33-414D-93B2-AB5D3B543BD1}" destId="{C60FAF43-99C1-4EE4-9C33-B757003664EC}" srcOrd="1" destOrd="0" presId="urn:microsoft.com/office/officeart/2005/8/layout/hierarchy3"/>
    <dgm:cxn modelId="{DFD5EB8C-7CFA-4A07-9609-FD12610614D2}" type="presParOf" srcId="{C60FAF43-99C1-4EE4-9C33-B757003664EC}" destId="{20D2DD23-62F0-4BA6-A3B9-B5E99EC1D2FA}" srcOrd="0" destOrd="0" presId="urn:microsoft.com/office/officeart/2005/8/layout/hierarchy3"/>
    <dgm:cxn modelId="{605257E0-BF18-4DF3-A9C9-2E76667C2CD7}" type="presParOf" srcId="{20D2DD23-62F0-4BA6-A3B9-B5E99EC1D2FA}" destId="{B801AF8B-5331-461B-9E2D-DB609196D7B0}" srcOrd="0" destOrd="0" presId="urn:microsoft.com/office/officeart/2005/8/layout/hierarchy3"/>
    <dgm:cxn modelId="{3AA2A735-E971-4C97-B76B-563C6376F58F}" type="presParOf" srcId="{20D2DD23-62F0-4BA6-A3B9-B5E99EC1D2FA}" destId="{19DD563A-AF17-4F64-8F51-683293FEAE02}" srcOrd="1" destOrd="0" presId="urn:microsoft.com/office/officeart/2005/8/layout/hierarchy3"/>
    <dgm:cxn modelId="{EC334039-34C2-4D18-9CB6-5FD109E08CEE}" type="presParOf" srcId="{C60FAF43-99C1-4EE4-9C33-B757003664EC}" destId="{E9C2DCE9-9976-4E00-81E1-32EEDCA8EB91}" srcOrd="1" destOrd="0" presId="urn:microsoft.com/office/officeart/2005/8/layout/hierarchy3"/>
    <dgm:cxn modelId="{C98B697A-1E6C-4F4D-B4C2-74AACD4FD5E2}" type="presParOf" srcId="{E9C2DCE9-9976-4E00-81E1-32EEDCA8EB91}" destId="{E9E21C10-792D-4F2A-9F1D-EC80736A6F00}" srcOrd="0" destOrd="0" presId="urn:microsoft.com/office/officeart/2005/8/layout/hierarchy3"/>
    <dgm:cxn modelId="{DFFEE803-EBDC-4BF6-860C-F2BA1E4A204E}" type="presParOf" srcId="{E9C2DCE9-9976-4E00-81E1-32EEDCA8EB91}" destId="{F2D8340F-7437-4473-8E3C-03E21BAAA842}" srcOrd="1" destOrd="0" presId="urn:microsoft.com/office/officeart/2005/8/layout/hierarchy3"/>
    <dgm:cxn modelId="{A5E366E6-6EF6-4391-87C0-C2918743B29A}" type="presParOf" srcId="{E9C2DCE9-9976-4E00-81E1-32EEDCA8EB91}" destId="{7F4916FA-4CB3-4970-A3FD-0D0770CD6334}" srcOrd="2" destOrd="0" presId="urn:microsoft.com/office/officeart/2005/8/layout/hierarchy3"/>
    <dgm:cxn modelId="{FE20C109-F653-4927-AE4C-CD1C5DA26666}" type="presParOf" srcId="{E9C2DCE9-9976-4E00-81E1-32EEDCA8EB91}" destId="{14A2EC3E-E2E1-41DC-9D28-6415CBF8FDF6}" srcOrd="3" destOrd="0" presId="urn:microsoft.com/office/officeart/2005/8/layout/hierarchy3"/>
    <dgm:cxn modelId="{F9099E36-BEE9-4E6B-9AC1-9B36D3C50A39}" type="presParOf" srcId="{E9C2DCE9-9976-4E00-81E1-32EEDCA8EB91}" destId="{A88ABBDF-E2B6-42B8-897B-493A1FB84990}" srcOrd="4" destOrd="0" presId="urn:microsoft.com/office/officeart/2005/8/layout/hierarchy3"/>
    <dgm:cxn modelId="{AFD672BD-3862-4E69-B7BD-1BDC50ACF7A5}" type="presParOf" srcId="{E9C2DCE9-9976-4E00-81E1-32EEDCA8EB91}" destId="{59132CE1-7EEF-4A6A-8C98-A742B6066F7D}" srcOrd="5" destOrd="0" presId="urn:microsoft.com/office/officeart/2005/8/layout/hierarchy3"/>
    <dgm:cxn modelId="{B9251CCB-35C1-4758-9650-E07E263EB64B}" type="presParOf" srcId="{E9C2DCE9-9976-4E00-81E1-32EEDCA8EB91}" destId="{E4329FB1-4715-4013-B2B6-E059749840CA}" srcOrd="6" destOrd="0" presId="urn:microsoft.com/office/officeart/2005/8/layout/hierarchy3"/>
    <dgm:cxn modelId="{879EC3EB-63B9-4BC8-B7E4-ABD708EE8B13}" type="presParOf" srcId="{E9C2DCE9-9976-4E00-81E1-32EEDCA8EB91}" destId="{FAF8523C-036B-4FD5-8DB5-A1CFB2236C6A}" srcOrd="7" destOrd="0" presId="urn:microsoft.com/office/officeart/2005/8/layout/hierarchy3"/>
    <dgm:cxn modelId="{1BE35867-5053-4F0D-8A45-285DDC2141E5}" type="presParOf" srcId="{E9C2DCE9-9976-4E00-81E1-32EEDCA8EB91}" destId="{F2888B5A-C4AB-4F26-8774-9ECF85D1A522}" srcOrd="8" destOrd="0" presId="urn:microsoft.com/office/officeart/2005/8/layout/hierarchy3"/>
    <dgm:cxn modelId="{373AF11E-4CE1-4666-A980-F24E23C1920A}" type="presParOf" srcId="{E9C2DCE9-9976-4E00-81E1-32EEDCA8EB91}" destId="{8C3C7B19-DA2D-4A58-BE14-E2935BA8D995}" srcOrd="9" destOrd="0" presId="urn:microsoft.com/office/officeart/2005/8/layout/hierarchy3"/>
    <dgm:cxn modelId="{C4A2CF46-C1DF-466A-B546-8B62F26B3DD3}" type="presParOf" srcId="{E9C2DCE9-9976-4E00-81E1-32EEDCA8EB91}" destId="{8088C73A-7008-4B2C-BE60-9C2F6C5809AA}" srcOrd="10" destOrd="0" presId="urn:microsoft.com/office/officeart/2005/8/layout/hierarchy3"/>
    <dgm:cxn modelId="{370C1106-0206-4D35-A09F-853CF4A43648}" type="presParOf" srcId="{E9C2DCE9-9976-4E00-81E1-32EEDCA8EB91}" destId="{E94BA7E7-3512-4D77-9D9C-A8463CF02173}" srcOrd="11" destOrd="0" presId="urn:microsoft.com/office/officeart/2005/8/layout/hierarchy3"/>
    <dgm:cxn modelId="{54B87A9D-B5A1-4583-A0BC-17A64367BA30}" type="presParOf" srcId="{E9C2DCE9-9976-4E00-81E1-32EEDCA8EB91}" destId="{AEA662C3-2663-466F-A363-C66EF691023A}" srcOrd="12" destOrd="0" presId="urn:microsoft.com/office/officeart/2005/8/layout/hierarchy3"/>
    <dgm:cxn modelId="{D89C9FFD-A681-47BB-A1AB-255BC1F4DC5F}" type="presParOf" srcId="{E9C2DCE9-9976-4E00-81E1-32EEDCA8EB91}" destId="{DBA37AE0-3C6C-402F-9055-D54C47CA412C}" srcOrd="13" destOrd="0" presId="urn:microsoft.com/office/officeart/2005/8/layout/hierarchy3"/>
    <dgm:cxn modelId="{73366D31-7ACE-4FA7-87D6-3C89B09B4AB3}" type="presParOf" srcId="{A20BBAA6-2D33-414D-93B2-AB5D3B543BD1}" destId="{9940FC04-21E1-4F3C-943A-782AA5053C43}" srcOrd="2" destOrd="0" presId="urn:microsoft.com/office/officeart/2005/8/layout/hierarchy3"/>
    <dgm:cxn modelId="{7BD5F9FE-1962-4EA6-9C5A-3F599AFAA669}" type="presParOf" srcId="{9940FC04-21E1-4F3C-943A-782AA5053C43}" destId="{414A8411-9EE3-4D79-B91E-00B98862F049}" srcOrd="0" destOrd="0" presId="urn:microsoft.com/office/officeart/2005/8/layout/hierarchy3"/>
    <dgm:cxn modelId="{A81CBE46-ACFA-42A7-800E-47FA30AAC3B1}" type="presParOf" srcId="{414A8411-9EE3-4D79-B91E-00B98862F049}" destId="{0988D288-425C-4A8D-98B8-41C1556E67D2}" srcOrd="0" destOrd="0" presId="urn:microsoft.com/office/officeart/2005/8/layout/hierarchy3"/>
    <dgm:cxn modelId="{DB42C5D2-EB12-4DD2-ADC6-ECF3FBBC7FB4}" type="presParOf" srcId="{414A8411-9EE3-4D79-B91E-00B98862F049}" destId="{A76DE1E0-0231-4265-8218-00F7F7B29875}" srcOrd="1" destOrd="0" presId="urn:microsoft.com/office/officeart/2005/8/layout/hierarchy3"/>
    <dgm:cxn modelId="{C8CE00FC-0579-42CC-AF0B-ECCBB277052C}" type="presParOf" srcId="{9940FC04-21E1-4F3C-943A-782AA5053C43}" destId="{35C81AE5-4427-4E6A-97DD-A0F69C66B13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6655C8-FD84-4843-AB8F-0DF52C1597D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5BD01A-D43F-4D99-A8F0-BA3D19C81F3B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dirty="0">
            <a:solidFill>
              <a:schemeClr val="bg1"/>
            </a:solidFill>
          </a:endParaRPr>
        </a:p>
      </dgm:t>
    </dgm:pt>
    <dgm:pt modelId="{FFC4343A-6008-47B2-A473-13FAF0EAC7AC}" type="parTrans" cxnId="{B6DF18D5-7A54-434D-8307-652782C7EDF5}">
      <dgm:prSet/>
      <dgm:spPr/>
      <dgm:t>
        <a:bodyPr/>
        <a:lstStyle/>
        <a:p>
          <a:endParaRPr lang="ru-RU"/>
        </a:p>
      </dgm:t>
    </dgm:pt>
    <dgm:pt modelId="{6926E259-6844-4E28-926A-0F6266FE1B30}" type="sibTrans" cxnId="{B6DF18D5-7A54-434D-8307-652782C7EDF5}">
      <dgm:prSet/>
      <dgm:spPr/>
      <dgm:t>
        <a:bodyPr/>
        <a:lstStyle/>
        <a:p>
          <a:endParaRPr lang="ru-RU"/>
        </a:p>
      </dgm:t>
    </dgm:pt>
    <dgm:pt modelId="{92B07D65-F8B0-49D5-A154-EAA766086D50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dirty="0">
            <a:solidFill>
              <a:schemeClr val="bg1"/>
            </a:solidFill>
          </a:endParaRPr>
        </a:p>
      </dgm:t>
    </dgm:pt>
    <dgm:pt modelId="{30232ABF-34BD-472E-B6C5-E9E7A929DC79}" type="parTrans" cxnId="{20BF5A46-6F23-4B77-B0CC-8C6C637BB0A5}">
      <dgm:prSet/>
      <dgm:spPr/>
      <dgm:t>
        <a:bodyPr/>
        <a:lstStyle/>
        <a:p>
          <a:endParaRPr lang="ru-RU"/>
        </a:p>
      </dgm:t>
    </dgm:pt>
    <dgm:pt modelId="{75BA7F1A-0CCE-443F-A655-BE683F4EEE45}" type="sibTrans" cxnId="{20BF5A46-6F23-4B77-B0CC-8C6C637BB0A5}">
      <dgm:prSet/>
      <dgm:spPr/>
      <dgm:t>
        <a:bodyPr/>
        <a:lstStyle/>
        <a:p>
          <a:endParaRPr lang="ru-RU"/>
        </a:p>
      </dgm:t>
    </dgm:pt>
    <dgm:pt modelId="{B297282F-9CE8-4350-AE5A-EE8F1C3F675F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dirty="0">
            <a:solidFill>
              <a:schemeClr val="bg1"/>
            </a:solidFill>
          </a:endParaRPr>
        </a:p>
      </dgm:t>
    </dgm:pt>
    <dgm:pt modelId="{4908467E-F8F8-4855-AFDF-BAFB317E9A90}" type="parTrans" cxnId="{6A78492A-9C3D-4CD4-A8F9-0CD9EA7DBB77}">
      <dgm:prSet/>
      <dgm:spPr/>
      <dgm:t>
        <a:bodyPr/>
        <a:lstStyle/>
        <a:p>
          <a:endParaRPr lang="ru-RU"/>
        </a:p>
      </dgm:t>
    </dgm:pt>
    <dgm:pt modelId="{55733DB0-71CE-4D52-9BDC-782437638C3E}" type="sibTrans" cxnId="{6A78492A-9C3D-4CD4-A8F9-0CD9EA7DBB77}">
      <dgm:prSet/>
      <dgm:spPr/>
      <dgm:t>
        <a:bodyPr/>
        <a:lstStyle/>
        <a:p>
          <a:endParaRPr lang="ru-RU"/>
        </a:p>
      </dgm:t>
    </dgm:pt>
    <dgm:pt modelId="{BED05F8F-AB2E-4E4B-80B9-3BC4E54AACB1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dirty="0">
            <a:solidFill>
              <a:schemeClr val="bg1"/>
            </a:solidFill>
          </a:endParaRPr>
        </a:p>
      </dgm:t>
    </dgm:pt>
    <dgm:pt modelId="{E48BD013-2FED-440F-B649-93C31CAA169D}" type="parTrans" cxnId="{CAD62E2F-27C6-40E7-B139-94FDD807AE85}">
      <dgm:prSet/>
      <dgm:spPr/>
      <dgm:t>
        <a:bodyPr/>
        <a:lstStyle/>
        <a:p>
          <a:endParaRPr lang="ru-RU"/>
        </a:p>
      </dgm:t>
    </dgm:pt>
    <dgm:pt modelId="{76524E45-FDBF-48E3-993F-12FA5724EB7B}" type="sibTrans" cxnId="{CAD62E2F-27C6-40E7-B139-94FDD807AE85}">
      <dgm:prSet/>
      <dgm:spPr/>
      <dgm:t>
        <a:bodyPr/>
        <a:lstStyle/>
        <a:p>
          <a:endParaRPr lang="ru-RU"/>
        </a:p>
      </dgm:t>
    </dgm:pt>
    <dgm:pt modelId="{5436A708-28F1-439D-8D61-B342F1DB12ED}">
      <dgm:prSet phldrT="[Текст]" custT="1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dirty="0">
            <a:solidFill>
              <a:schemeClr val="bg1"/>
            </a:solidFill>
          </a:endParaRPr>
        </a:p>
      </dgm:t>
    </dgm:pt>
    <dgm:pt modelId="{F3308E8B-5827-4DB7-96B4-82C68451194F}" type="parTrans" cxnId="{108D3116-5D0B-4913-B29E-4EB11428EE33}">
      <dgm:prSet/>
      <dgm:spPr/>
      <dgm:t>
        <a:bodyPr/>
        <a:lstStyle/>
        <a:p>
          <a:endParaRPr lang="ru-RU"/>
        </a:p>
      </dgm:t>
    </dgm:pt>
    <dgm:pt modelId="{A9C2F017-871B-4D4E-AF5E-F816C3966BAD}" type="sibTrans" cxnId="{108D3116-5D0B-4913-B29E-4EB11428EE33}">
      <dgm:prSet/>
      <dgm:spPr/>
      <dgm:t>
        <a:bodyPr/>
        <a:lstStyle/>
        <a:p>
          <a:endParaRPr lang="ru-RU"/>
        </a:p>
      </dgm:t>
    </dgm:pt>
    <dgm:pt modelId="{2946276E-217D-4727-9B53-B3E143DEF23F}" type="pres">
      <dgm:prSet presAssocID="{B66655C8-FD84-4843-AB8F-0DF52C1597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B8B4CE-D361-422B-83CB-8A26587332EF}" type="pres">
      <dgm:prSet presAssocID="{7A5BD01A-D43F-4D99-A8F0-BA3D19C81F3B}" presName="node" presStyleLbl="node1" presStyleIdx="0" presStyleCnt="5" custScaleX="109830" custScaleY="80818" custLinFactNeighborX="6691" custLinFactNeighborY="-60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8F864-50AD-4CD3-9013-D5E290C4328B}" type="pres">
      <dgm:prSet presAssocID="{6926E259-6844-4E28-926A-0F6266FE1B30}" presName="sibTrans" presStyleCnt="0"/>
      <dgm:spPr/>
    </dgm:pt>
    <dgm:pt modelId="{EECBC08B-9AE9-4DFC-B795-E53DFA495016}" type="pres">
      <dgm:prSet presAssocID="{92B07D65-F8B0-49D5-A154-EAA766086D50}" presName="node" presStyleLbl="node1" presStyleIdx="1" presStyleCnt="5" custScaleX="111234" custScaleY="67230" custLinFactNeighborX="13712" custLinFactNeighborY="-4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A6F0A-706F-4E13-82B5-0B7DCB63CCC0}" type="pres">
      <dgm:prSet presAssocID="{75BA7F1A-0CCE-443F-A655-BE683F4EEE45}" presName="sibTrans" presStyleCnt="0"/>
      <dgm:spPr/>
    </dgm:pt>
    <dgm:pt modelId="{BD36A1A5-7B8E-4069-AE14-FB23AE85DB24}" type="pres">
      <dgm:prSet presAssocID="{B297282F-9CE8-4350-AE5A-EE8F1C3F675F}" presName="node" presStyleLbl="node1" presStyleIdx="2" presStyleCnt="5" custScaleX="149444" custScaleY="133196" custLinFactNeighborX="-1241" custLinFactNeighborY="63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88981-E375-44FF-AD16-97B54280027F}" type="pres">
      <dgm:prSet presAssocID="{55733DB0-71CE-4D52-9BDC-782437638C3E}" presName="sibTrans" presStyleCnt="0"/>
      <dgm:spPr/>
    </dgm:pt>
    <dgm:pt modelId="{5E7F639F-161F-48D7-9860-A1A277D13A07}" type="pres">
      <dgm:prSet presAssocID="{BED05F8F-AB2E-4E4B-80B9-3BC4E54AACB1}" presName="node" presStyleLbl="node1" presStyleIdx="3" presStyleCnt="5" custScaleX="116657" custScaleY="76965" custLinFactX="93421" custLinFactY="-100000" custLinFactNeighborX="100000" custLinFactNeighborY="-1076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9353A-898F-49B9-8DD0-C362DC2CA011}" type="pres">
      <dgm:prSet presAssocID="{76524E45-FDBF-48E3-993F-12FA5724EB7B}" presName="sibTrans" presStyleCnt="0"/>
      <dgm:spPr/>
    </dgm:pt>
    <dgm:pt modelId="{F7D07B9F-F9C4-4AFF-8CB0-A18CC2AF4FBC}" type="pres">
      <dgm:prSet presAssocID="{5436A708-28F1-439D-8D61-B342F1DB12ED}" presName="node" presStyleLbl="node1" presStyleIdx="4" presStyleCnt="5" custScaleX="130291" custScaleY="120415" custLinFactX="-93614" custLinFactNeighborX="-100000" custLinFactNeighborY="-7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78492A-9C3D-4CD4-A8F9-0CD9EA7DBB77}" srcId="{B66655C8-FD84-4843-AB8F-0DF52C1597D5}" destId="{B297282F-9CE8-4350-AE5A-EE8F1C3F675F}" srcOrd="2" destOrd="0" parTransId="{4908467E-F8F8-4855-AFDF-BAFB317E9A90}" sibTransId="{55733DB0-71CE-4D52-9BDC-782437638C3E}"/>
    <dgm:cxn modelId="{20BF5A46-6F23-4B77-B0CC-8C6C637BB0A5}" srcId="{B66655C8-FD84-4843-AB8F-0DF52C1597D5}" destId="{92B07D65-F8B0-49D5-A154-EAA766086D50}" srcOrd="1" destOrd="0" parTransId="{30232ABF-34BD-472E-B6C5-E9E7A929DC79}" sibTransId="{75BA7F1A-0CCE-443F-A655-BE683F4EEE45}"/>
    <dgm:cxn modelId="{CAD62E2F-27C6-40E7-B139-94FDD807AE85}" srcId="{B66655C8-FD84-4843-AB8F-0DF52C1597D5}" destId="{BED05F8F-AB2E-4E4B-80B9-3BC4E54AACB1}" srcOrd="3" destOrd="0" parTransId="{E48BD013-2FED-440F-B649-93C31CAA169D}" sibTransId="{76524E45-FDBF-48E3-993F-12FA5724EB7B}"/>
    <dgm:cxn modelId="{108D3116-5D0B-4913-B29E-4EB11428EE33}" srcId="{B66655C8-FD84-4843-AB8F-0DF52C1597D5}" destId="{5436A708-28F1-439D-8D61-B342F1DB12ED}" srcOrd="4" destOrd="0" parTransId="{F3308E8B-5827-4DB7-96B4-82C68451194F}" sibTransId="{A9C2F017-871B-4D4E-AF5E-F816C3966BAD}"/>
    <dgm:cxn modelId="{32E7EB08-D1E4-4D3A-9BD6-EFA156E44F1D}" type="presOf" srcId="{92B07D65-F8B0-49D5-A154-EAA766086D50}" destId="{EECBC08B-9AE9-4DFC-B795-E53DFA495016}" srcOrd="0" destOrd="0" presId="urn:microsoft.com/office/officeart/2005/8/layout/default#1"/>
    <dgm:cxn modelId="{094390F3-5EF5-437B-886F-4466F15C5F3A}" type="presOf" srcId="{B66655C8-FD84-4843-AB8F-0DF52C1597D5}" destId="{2946276E-217D-4727-9B53-B3E143DEF23F}" srcOrd="0" destOrd="0" presId="urn:microsoft.com/office/officeart/2005/8/layout/default#1"/>
    <dgm:cxn modelId="{45BB6216-AB5B-47EB-89A1-FB6D1E16B673}" type="presOf" srcId="{7A5BD01A-D43F-4D99-A8F0-BA3D19C81F3B}" destId="{C6B8B4CE-D361-422B-83CB-8A26587332EF}" srcOrd="0" destOrd="0" presId="urn:microsoft.com/office/officeart/2005/8/layout/default#1"/>
    <dgm:cxn modelId="{B6DF18D5-7A54-434D-8307-652782C7EDF5}" srcId="{B66655C8-FD84-4843-AB8F-0DF52C1597D5}" destId="{7A5BD01A-D43F-4D99-A8F0-BA3D19C81F3B}" srcOrd="0" destOrd="0" parTransId="{FFC4343A-6008-47B2-A473-13FAF0EAC7AC}" sibTransId="{6926E259-6844-4E28-926A-0F6266FE1B30}"/>
    <dgm:cxn modelId="{29BCB02E-7234-4DF4-896C-C142BD7A24D3}" type="presOf" srcId="{5436A708-28F1-439D-8D61-B342F1DB12ED}" destId="{F7D07B9F-F9C4-4AFF-8CB0-A18CC2AF4FBC}" srcOrd="0" destOrd="0" presId="urn:microsoft.com/office/officeart/2005/8/layout/default#1"/>
    <dgm:cxn modelId="{6F6DA429-6F3C-4E71-9FC1-24018D64015A}" type="presOf" srcId="{B297282F-9CE8-4350-AE5A-EE8F1C3F675F}" destId="{BD36A1A5-7B8E-4069-AE14-FB23AE85DB24}" srcOrd="0" destOrd="0" presId="urn:microsoft.com/office/officeart/2005/8/layout/default#1"/>
    <dgm:cxn modelId="{7931E46C-27D8-48BB-AC06-51FA0B10DA75}" type="presOf" srcId="{BED05F8F-AB2E-4E4B-80B9-3BC4E54AACB1}" destId="{5E7F639F-161F-48D7-9860-A1A277D13A07}" srcOrd="0" destOrd="0" presId="urn:microsoft.com/office/officeart/2005/8/layout/default#1"/>
    <dgm:cxn modelId="{6BB4EEB9-3DEB-45F3-9B75-651EBB9FEC48}" type="presParOf" srcId="{2946276E-217D-4727-9B53-B3E143DEF23F}" destId="{C6B8B4CE-D361-422B-83CB-8A26587332EF}" srcOrd="0" destOrd="0" presId="urn:microsoft.com/office/officeart/2005/8/layout/default#1"/>
    <dgm:cxn modelId="{A1883F82-586B-4E24-87DA-ADB95343C65B}" type="presParOf" srcId="{2946276E-217D-4727-9B53-B3E143DEF23F}" destId="{C6E8F864-50AD-4CD3-9013-D5E290C4328B}" srcOrd="1" destOrd="0" presId="urn:microsoft.com/office/officeart/2005/8/layout/default#1"/>
    <dgm:cxn modelId="{19BC7109-E3A6-4434-BBD1-44207C8BDF29}" type="presParOf" srcId="{2946276E-217D-4727-9B53-B3E143DEF23F}" destId="{EECBC08B-9AE9-4DFC-B795-E53DFA495016}" srcOrd="2" destOrd="0" presId="urn:microsoft.com/office/officeart/2005/8/layout/default#1"/>
    <dgm:cxn modelId="{AD958236-BC4D-4646-8C22-0AB95D50595C}" type="presParOf" srcId="{2946276E-217D-4727-9B53-B3E143DEF23F}" destId="{06EA6F0A-706F-4E13-82B5-0B7DCB63CCC0}" srcOrd="3" destOrd="0" presId="urn:microsoft.com/office/officeart/2005/8/layout/default#1"/>
    <dgm:cxn modelId="{95425DA7-7C7B-45A7-AB40-702FEEFA66F5}" type="presParOf" srcId="{2946276E-217D-4727-9B53-B3E143DEF23F}" destId="{BD36A1A5-7B8E-4069-AE14-FB23AE85DB24}" srcOrd="4" destOrd="0" presId="urn:microsoft.com/office/officeart/2005/8/layout/default#1"/>
    <dgm:cxn modelId="{F64E33B7-DEBF-4372-AEEF-063E549D9013}" type="presParOf" srcId="{2946276E-217D-4727-9B53-B3E143DEF23F}" destId="{78B88981-E375-44FF-AD16-97B54280027F}" srcOrd="5" destOrd="0" presId="urn:microsoft.com/office/officeart/2005/8/layout/default#1"/>
    <dgm:cxn modelId="{7DAFA2D6-CAAF-48C6-B17C-2F69D6CE34BD}" type="presParOf" srcId="{2946276E-217D-4727-9B53-B3E143DEF23F}" destId="{5E7F639F-161F-48D7-9860-A1A277D13A07}" srcOrd="6" destOrd="0" presId="urn:microsoft.com/office/officeart/2005/8/layout/default#1"/>
    <dgm:cxn modelId="{A5E8FF06-DF92-4878-AD55-464D1668E28C}" type="presParOf" srcId="{2946276E-217D-4727-9B53-B3E143DEF23F}" destId="{5119353A-898F-49B9-8DD0-C362DC2CA011}" srcOrd="7" destOrd="0" presId="urn:microsoft.com/office/officeart/2005/8/layout/default#1"/>
    <dgm:cxn modelId="{4C8C44D1-4C3E-4852-8E54-FCB6DCA035A2}" type="presParOf" srcId="{2946276E-217D-4727-9B53-B3E143DEF23F}" destId="{F7D07B9F-F9C4-4AFF-8CB0-A18CC2AF4FB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DF014-2356-4A8A-A387-0CC3EA87A929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2EB6E3-FC83-4B95-A47D-B1150937C9FD}">
      <dgm:prSet phldrT="[Текст]" custT="1"/>
      <dgm:spPr/>
      <dgm:t>
        <a:bodyPr/>
        <a:lstStyle/>
        <a:p>
          <a:endParaRPr lang="ru-RU" sz="1100" b="1" dirty="0" smtClean="0"/>
        </a:p>
        <a:p>
          <a:r>
            <a:rPr lang="ru-RU" sz="1100" b="1" dirty="0" smtClean="0"/>
            <a:t>Президент РФ</a:t>
          </a:r>
        </a:p>
        <a:p>
          <a:endParaRPr lang="ru-RU" sz="2400" b="1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7FDAC172-7963-4BBF-A8A6-9D79AD0BC20F}" type="parTrans" cxnId="{4A168D9A-561F-4557-B793-F530EF862C6F}">
      <dgm:prSet/>
      <dgm:spPr/>
      <dgm:t>
        <a:bodyPr/>
        <a:lstStyle/>
        <a:p>
          <a:endParaRPr lang="ru-RU"/>
        </a:p>
      </dgm:t>
    </dgm:pt>
    <dgm:pt modelId="{1FBF91C6-2AF2-4DDF-91F6-611F0B940DEC}" type="sibTrans" cxnId="{4A168D9A-561F-4557-B793-F530EF862C6F}">
      <dgm:prSet/>
      <dgm:spPr/>
      <dgm:t>
        <a:bodyPr/>
        <a:lstStyle/>
        <a:p>
          <a:endParaRPr lang="ru-RU"/>
        </a:p>
      </dgm:t>
    </dgm:pt>
    <dgm:pt modelId="{F085CDD5-0BEF-47E8-8C20-5698C7FD7260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Губернатор Тюменской области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05725578-7F02-4B85-B3F8-5D5C4F130B65}" type="parTrans" cxnId="{F51AC130-EC45-4FC1-8659-CEC31B4E98BC}">
      <dgm:prSet/>
      <dgm:spPr/>
      <dgm:t>
        <a:bodyPr/>
        <a:lstStyle/>
        <a:p>
          <a:endParaRPr lang="ru-RU"/>
        </a:p>
      </dgm:t>
    </dgm:pt>
    <dgm:pt modelId="{CEC89B36-2045-498F-91AD-4AC980ED645D}" type="sibTrans" cxnId="{F51AC130-EC45-4FC1-8659-CEC31B4E98BC}">
      <dgm:prSet/>
      <dgm:spPr/>
      <dgm:t>
        <a:bodyPr/>
        <a:lstStyle/>
        <a:p>
          <a:endParaRPr lang="ru-RU"/>
        </a:p>
      </dgm:t>
    </dgm:pt>
    <dgm:pt modelId="{5F545FDB-6A25-464C-81D6-4131D09F4100}">
      <dgm:prSet phldrT="[Текст]" custT="1"/>
      <dgm:spPr/>
      <dgm:t>
        <a:bodyPr/>
        <a:lstStyle/>
        <a:p>
          <a:endParaRPr lang="ru-RU" sz="1200" b="1" dirty="0" smtClean="0">
            <a:solidFill>
              <a:schemeClr val="bg1"/>
            </a:solidFill>
          </a:endParaRPr>
        </a:p>
        <a:p>
          <a:r>
            <a:rPr lang="ru-RU" sz="1200" b="1" dirty="0" smtClean="0">
              <a:solidFill>
                <a:schemeClr val="bg1"/>
              </a:solidFill>
            </a:rPr>
            <a:t>Губернатор </a:t>
          </a:r>
        </a:p>
        <a:p>
          <a:r>
            <a:rPr lang="ru-RU" sz="1200" b="1" dirty="0" smtClean="0">
              <a:solidFill>
                <a:schemeClr val="bg1"/>
              </a:solidFill>
            </a:rPr>
            <a:t>ХМАО – Югры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1903660C-90DC-441C-9766-52DD7087B9E9}" type="parTrans" cxnId="{7B5FB566-9744-4E2F-A5A5-B2665CAE31E8}">
      <dgm:prSet/>
      <dgm:spPr/>
      <dgm:t>
        <a:bodyPr/>
        <a:lstStyle/>
        <a:p>
          <a:endParaRPr lang="ru-RU"/>
        </a:p>
      </dgm:t>
    </dgm:pt>
    <dgm:pt modelId="{1EB6928C-BEA9-42A0-884F-427C8E497409}" type="sibTrans" cxnId="{7B5FB566-9744-4E2F-A5A5-B2665CAE31E8}">
      <dgm:prSet/>
      <dgm:spPr/>
      <dgm:t>
        <a:bodyPr/>
        <a:lstStyle/>
        <a:p>
          <a:endParaRPr lang="ru-RU"/>
        </a:p>
      </dgm:t>
    </dgm:pt>
    <dgm:pt modelId="{166CC84A-96A1-46F3-B3F8-148F178EA994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Глава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gm:t>
    </dgm:pt>
    <dgm:pt modelId="{58674E90-02DE-4102-A88D-7789C85833F7}" type="parTrans" cxnId="{329B875E-2B9A-4CB9-9A39-DB8B99988DF2}">
      <dgm:prSet/>
      <dgm:spPr/>
      <dgm:t>
        <a:bodyPr/>
        <a:lstStyle/>
        <a:p>
          <a:endParaRPr lang="ru-RU"/>
        </a:p>
      </dgm:t>
    </dgm:pt>
    <dgm:pt modelId="{18CABC95-1643-405E-BF6F-3766F0AF4191}" type="sibTrans" cxnId="{329B875E-2B9A-4CB9-9A39-DB8B99988DF2}">
      <dgm:prSet/>
      <dgm:spPr/>
      <dgm:t>
        <a:bodyPr/>
        <a:lstStyle/>
        <a:p>
          <a:endParaRPr lang="ru-RU"/>
        </a:p>
      </dgm:t>
    </dgm:pt>
    <dgm:pt modelId="{EE1D1E94-0C12-48E9-BAF0-25E26391FB24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err="1" smtClean="0"/>
            <a:t>Государствен-ная</a:t>
          </a:r>
          <a:r>
            <a:rPr lang="ru-RU" sz="1200" b="1" dirty="0" smtClean="0"/>
            <a:t> Дума РФ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23DD543E-A26D-449A-831E-4306BB188CC3}" type="parTrans" cxnId="{BDD92670-12D0-4228-9443-6FD222639040}">
      <dgm:prSet/>
      <dgm:spPr/>
      <dgm:t>
        <a:bodyPr/>
        <a:lstStyle/>
        <a:p>
          <a:endParaRPr lang="ru-RU"/>
        </a:p>
      </dgm:t>
    </dgm:pt>
    <dgm:pt modelId="{CB9E5199-CAF1-4765-A971-6749EF21BA26}" type="sibTrans" cxnId="{BDD92670-12D0-4228-9443-6FD222639040}">
      <dgm:prSet/>
      <dgm:spPr/>
      <dgm:t>
        <a:bodyPr/>
        <a:lstStyle/>
        <a:p>
          <a:endParaRPr lang="ru-RU"/>
        </a:p>
      </dgm:t>
    </dgm:pt>
    <dgm:pt modelId="{C84A657C-86CC-4D14-8021-3CA03E44C7A7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Дума Тюменской области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8290A9F9-2A11-4D15-B1CD-95ADD33D2C24}" type="parTrans" cxnId="{5CA9290E-28F7-4E57-A1AF-58FE99A85A1B}">
      <dgm:prSet/>
      <dgm:spPr/>
      <dgm:t>
        <a:bodyPr/>
        <a:lstStyle/>
        <a:p>
          <a:endParaRPr lang="ru-RU"/>
        </a:p>
      </dgm:t>
    </dgm:pt>
    <dgm:pt modelId="{661221D4-50C9-493F-B923-67720B1011B9}" type="sibTrans" cxnId="{5CA9290E-28F7-4E57-A1AF-58FE99A85A1B}">
      <dgm:prSet/>
      <dgm:spPr/>
      <dgm:t>
        <a:bodyPr/>
        <a:lstStyle/>
        <a:p>
          <a:endParaRPr lang="ru-RU"/>
        </a:p>
      </dgm:t>
    </dgm:pt>
    <dgm:pt modelId="{A6B4637A-16DC-4A02-BEE1-841BA45C29E7}">
      <dgm:prSet phldrT="[Текст]" custT="1"/>
      <dgm:spPr/>
      <dgm:t>
        <a:bodyPr/>
        <a:lstStyle/>
        <a:p>
          <a:r>
            <a:rPr lang="ru-RU" sz="1200" b="1" dirty="0" smtClean="0"/>
            <a:t>Дума ХМАО – Югры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2B6F93EF-4CD9-481C-B658-94EF0FC9C5B5}" type="parTrans" cxnId="{BD1FAFBA-091E-4421-B284-33B5F4F1ACA8}">
      <dgm:prSet/>
      <dgm:spPr/>
      <dgm:t>
        <a:bodyPr/>
        <a:lstStyle/>
        <a:p>
          <a:endParaRPr lang="ru-RU"/>
        </a:p>
      </dgm:t>
    </dgm:pt>
    <dgm:pt modelId="{0599E8CE-1091-43E9-A25B-1A71A3A59CE3}" type="sibTrans" cxnId="{BD1FAFBA-091E-4421-B284-33B5F4F1ACA8}">
      <dgm:prSet/>
      <dgm:spPr/>
      <dgm:t>
        <a:bodyPr/>
        <a:lstStyle/>
        <a:p>
          <a:endParaRPr lang="ru-RU"/>
        </a:p>
      </dgm:t>
    </dgm:pt>
    <dgm:pt modelId="{5A30390D-10FD-4895-AC7D-FFDD6E467165}">
      <dgm:prSet phldrT="[Текст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Дума города Сургута</a:t>
          </a:r>
        </a:p>
        <a:p>
          <a:r>
            <a:rPr lang="ru-RU" sz="2400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gm:t>
    </dgm:pt>
    <dgm:pt modelId="{7A946C9E-38CC-431D-B187-AA45DAABE492}" type="parTrans" cxnId="{3BD83562-F41E-4786-A1CE-B305A5742212}">
      <dgm:prSet/>
      <dgm:spPr/>
      <dgm:t>
        <a:bodyPr/>
        <a:lstStyle/>
        <a:p>
          <a:endParaRPr lang="ru-RU"/>
        </a:p>
      </dgm:t>
    </dgm:pt>
    <dgm:pt modelId="{4984BE01-0AB3-4FA9-9041-7D13B534CE21}" type="sibTrans" cxnId="{3BD83562-F41E-4786-A1CE-B305A5742212}">
      <dgm:prSet/>
      <dgm:spPr/>
      <dgm:t>
        <a:bodyPr/>
        <a:lstStyle/>
        <a:p>
          <a:endParaRPr lang="ru-RU"/>
        </a:p>
      </dgm:t>
    </dgm:pt>
    <dgm:pt modelId="{8D18D1BF-5FD5-429F-8DD3-EC4146466506}">
      <dgm:prSet phldrT="[Текст]" custT="1"/>
      <dgm:spPr/>
      <dgm:t>
        <a:bodyPr/>
        <a:lstStyle/>
        <a:p>
          <a:endParaRPr lang="ru-RU" sz="1000" b="1" dirty="0" smtClean="0"/>
        </a:p>
        <a:p>
          <a:r>
            <a:rPr lang="ru-RU" sz="1000" b="1" dirty="0" smtClean="0"/>
            <a:t> </a:t>
          </a:r>
          <a:r>
            <a:rPr lang="ru-RU" sz="1200" b="1" dirty="0" smtClean="0"/>
            <a:t>Местный референдум</a:t>
          </a:r>
        </a:p>
        <a:p>
          <a:endParaRPr lang="ru-RU" sz="2400" b="1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ECDCDED8-2690-4190-B107-1FF4A5403F22}" type="parTrans" cxnId="{97E00A39-A64D-421E-8950-73F7813CFD9D}">
      <dgm:prSet/>
      <dgm:spPr/>
      <dgm:t>
        <a:bodyPr/>
        <a:lstStyle/>
        <a:p>
          <a:endParaRPr lang="ru-RU"/>
        </a:p>
      </dgm:t>
    </dgm:pt>
    <dgm:pt modelId="{145D1F68-8A6D-40ED-8E83-35E190FB80AB}" type="sibTrans" cxnId="{97E00A39-A64D-421E-8950-73F7813CFD9D}">
      <dgm:prSet/>
      <dgm:spPr/>
      <dgm:t>
        <a:bodyPr/>
        <a:lstStyle/>
        <a:p>
          <a:endParaRPr lang="ru-RU"/>
        </a:p>
      </dgm:t>
    </dgm:pt>
    <dgm:pt modelId="{4E294BD1-6E65-4471-A604-D177777C3433}">
      <dgm:prSet custT="1"/>
      <dgm:spPr/>
      <dgm:t>
        <a:bodyPr/>
        <a:lstStyle/>
        <a:p>
          <a:pPr algn="ctr"/>
          <a:endParaRPr lang="ru-RU" sz="1200" b="1" dirty="0" smtClean="0"/>
        </a:p>
        <a:p>
          <a:pPr algn="ctr"/>
          <a:r>
            <a:rPr lang="ru-RU" sz="1200" b="1" dirty="0" smtClean="0"/>
            <a:t>Общероссийское голосование</a:t>
          </a:r>
        </a:p>
        <a:p>
          <a:pPr algn="ctr"/>
          <a:endParaRPr lang="ru-RU" sz="2400" b="1" dirty="0"/>
        </a:p>
      </dgm:t>
    </dgm:pt>
    <dgm:pt modelId="{1EEDC970-061F-4360-9DF7-A65D9854D26F}" type="parTrans" cxnId="{A9416314-3DD2-473D-BECD-2EAF988A8C17}">
      <dgm:prSet/>
      <dgm:spPr/>
      <dgm:t>
        <a:bodyPr/>
        <a:lstStyle/>
        <a:p>
          <a:endParaRPr lang="ru-RU"/>
        </a:p>
      </dgm:t>
    </dgm:pt>
    <dgm:pt modelId="{24AFCBFD-C137-4C9D-9C88-3C289E90C33C}" type="sibTrans" cxnId="{A9416314-3DD2-473D-BECD-2EAF988A8C17}">
      <dgm:prSet/>
      <dgm:spPr/>
      <dgm:t>
        <a:bodyPr/>
        <a:lstStyle/>
        <a:p>
          <a:endParaRPr lang="ru-RU"/>
        </a:p>
      </dgm:t>
    </dgm:pt>
    <dgm:pt modelId="{EFC4DC60-9F72-448D-B83B-F488C3395EF6}" type="pres">
      <dgm:prSet presAssocID="{391DF014-2356-4A8A-A387-0CC3EA87A9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F18F7D-2B4E-44A0-B79B-790A3B1FCFF4}" type="pres">
      <dgm:prSet presAssocID="{391DF014-2356-4A8A-A387-0CC3EA87A929}" presName="cycle" presStyleCnt="0"/>
      <dgm:spPr/>
    </dgm:pt>
    <dgm:pt modelId="{717AA7B1-245C-4B00-BC83-BA66A9A81B50}" type="pres">
      <dgm:prSet presAssocID="{202EB6E3-FC83-4B95-A47D-B1150937C9FD}" presName="nodeFirstNode" presStyleLbl="node1" presStyleIdx="0" presStyleCnt="10" custScaleX="103012" custScaleY="12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F8E01-0401-420D-945C-1FFE19C9F798}" type="pres">
      <dgm:prSet presAssocID="{1FBF91C6-2AF2-4DDF-91F6-611F0B940DE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8FF9AEB-664A-4010-983E-C16E174ACC68}" type="pres">
      <dgm:prSet presAssocID="{F085CDD5-0BEF-47E8-8C20-5698C7FD7260}" presName="nodeFollowingNodes" presStyleLbl="node1" presStyleIdx="1" presStyleCnt="10" custScaleX="125958" custScaleY="159835" custRadScaleRad="106924" custRadScaleInc="9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DB99-254C-4DE2-8833-4E7B292A0F89}" type="pres">
      <dgm:prSet presAssocID="{5F545FDB-6A25-464C-81D6-4131D09F4100}" presName="nodeFollowingNodes" presStyleLbl="node1" presStyleIdx="2" presStyleCnt="10" custScaleX="131731" custScaleY="128187" custRadScaleRad="112208" custRadScaleInc="14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8427C7-D99A-492F-A8C0-47B87E226FA8}" type="pres">
      <dgm:prSet presAssocID="{166CC84A-96A1-46F3-B3F8-148F178EA994}" presName="nodeFollowingNodes" presStyleLbl="node1" presStyleIdx="3" presStyleCnt="10" custScaleX="123787" custScaleY="123785" custRadScaleRad="114260" custRadScaleInc="334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15FFB-3A13-45C2-97B9-E622A4C8AC3F}" type="pres">
      <dgm:prSet presAssocID="{EE1D1E94-0C12-48E9-BAF0-25E26391FB24}" presName="nodeFollowingNodes" presStyleLbl="node1" presStyleIdx="4" presStyleCnt="10" custScaleX="124123" custScaleY="126508" custRadScaleRad="117395" custRadScaleInc="-319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2C57C-CB51-49E9-AF73-203CABC9DE24}" type="pres">
      <dgm:prSet presAssocID="{C84A657C-86CC-4D14-8021-3CA03E44C7A7}" presName="nodeFollowingNodes" presStyleLbl="node1" presStyleIdx="5" presStyleCnt="10" custScaleX="120770" custScaleY="147241" custRadScaleRad="112238" custRadScaleInc="-267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C9D54-0554-4214-A6F7-9C80610B818E}" type="pres">
      <dgm:prSet presAssocID="{A6B4637A-16DC-4A02-BEE1-841BA45C29E7}" presName="nodeFollowingNodes" presStyleLbl="node1" presStyleIdx="6" presStyleCnt="10" custScaleX="123787" custScaleY="123784" custRadScaleRad="101132" custRadScaleInc="-134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6F9B2-E2C8-481B-992F-5D0BE429ED77}" type="pres">
      <dgm:prSet presAssocID="{5A30390D-10FD-4895-AC7D-FFDD6E467165}" presName="nodeFollowingNodes" presStyleLbl="node1" presStyleIdx="7" presStyleCnt="10" custScaleX="115896" custScaleY="124628" custRadScaleRad="109227" custRadScaleInc="-29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513AC-2989-4530-999D-E404104AC2B6}" type="pres">
      <dgm:prSet presAssocID="{8D18D1BF-5FD5-429F-8DD3-EC4146466506}" presName="nodeFollowingNodes" presStyleLbl="node1" presStyleIdx="8" presStyleCnt="10" custScaleX="112584" custScaleY="125169" custRadScaleRad="104660" custRadScaleInc="-5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60685-2872-41A0-9A4C-736C4F244F32}" type="pres">
      <dgm:prSet presAssocID="{4E294BD1-6E65-4471-A604-D177777C3433}" presName="nodeFollowingNodes" presStyleLbl="node1" presStyleIdx="9" presStyleCnt="10" custScaleX="145042" custScaleY="154176" custRadScaleRad="101218" custRadScaleInc="-5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6AFFF4-0804-4900-9474-9A58A9AEAAE8}" type="presOf" srcId="{5F545FDB-6A25-464C-81D6-4131D09F4100}" destId="{A7D4DB99-254C-4DE2-8833-4E7B292A0F89}" srcOrd="0" destOrd="0" presId="urn:microsoft.com/office/officeart/2005/8/layout/cycle3"/>
    <dgm:cxn modelId="{329B875E-2B9A-4CB9-9A39-DB8B99988DF2}" srcId="{391DF014-2356-4A8A-A387-0CC3EA87A929}" destId="{166CC84A-96A1-46F3-B3F8-148F178EA994}" srcOrd="3" destOrd="0" parTransId="{58674E90-02DE-4102-A88D-7789C85833F7}" sibTransId="{18CABC95-1643-405E-BF6F-3766F0AF4191}"/>
    <dgm:cxn modelId="{37178D48-D022-4033-899D-F0512D71D258}" type="presOf" srcId="{8D18D1BF-5FD5-429F-8DD3-EC4146466506}" destId="{B55513AC-2989-4530-999D-E404104AC2B6}" srcOrd="0" destOrd="0" presId="urn:microsoft.com/office/officeart/2005/8/layout/cycle3"/>
    <dgm:cxn modelId="{5CA9290E-28F7-4E57-A1AF-58FE99A85A1B}" srcId="{391DF014-2356-4A8A-A387-0CC3EA87A929}" destId="{C84A657C-86CC-4D14-8021-3CA03E44C7A7}" srcOrd="5" destOrd="0" parTransId="{8290A9F9-2A11-4D15-B1CD-95ADD33D2C24}" sibTransId="{661221D4-50C9-493F-B923-67720B1011B9}"/>
    <dgm:cxn modelId="{1C397597-E7F9-48B8-85C3-83C1AAD924FE}" type="presOf" srcId="{5A30390D-10FD-4895-AC7D-FFDD6E467165}" destId="{9F46F9B2-E2C8-481B-992F-5D0BE429ED77}" srcOrd="0" destOrd="0" presId="urn:microsoft.com/office/officeart/2005/8/layout/cycle3"/>
    <dgm:cxn modelId="{BCBCB255-D9E9-47E9-B05E-3AD2429CEBE0}" type="presOf" srcId="{166CC84A-96A1-46F3-B3F8-148F178EA994}" destId="{B68427C7-D99A-492F-A8C0-47B87E226FA8}" srcOrd="0" destOrd="0" presId="urn:microsoft.com/office/officeart/2005/8/layout/cycle3"/>
    <dgm:cxn modelId="{956C2823-980D-4D97-A28F-8287146DD91B}" type="presOf" srcId="{F085CDD5-0BEF-47E8-8C20-5698C7FD7260}" destId="{C8FF9AEB-664A-4010-983E-C16E174ACC68}" srcOrd="0" destOrd="0" presId="urn:microsoft.com/office/officeart/2005/8/layout/cycle3"/>
    <dgm:cxn modelId="{0EAF46A6-3851-410C-BEE0-62D7AA7A4403}" type="presOf" srcId="{C84A657C-86CC-4D14-8021-3CA03E44C7A7}" destId="{2842C57C-CB51-49E9-AF73-203CABC9DE24}" srcOrd="0" destOrd="0" presId="urn:microsoft.com/office/officeart/2005/8/layout/cycle3"/>
    <dgm:cxn modelId="{4A168D9A-561F-4557-B793-F530EF862C6F}" srcId="{391DF014-2356-4A8A-A387-0CC3EA87A929}" destId="{202EB6E3-FC83-4B95-A47D-B1150937C9FD}" srcOrd="0" destOrd="0" parTransId="{7FDAC172-7963-4BBF-A8A6-9D79AD0BC20F}" sibTransId="{1FBF91C6-2AF2-4DDF-91F6-611F0B940DEC}"/>
    <dgm:cxn modelId="{D43F7695-A00A-47AF-A193-4C1005EFEAF6}" type="presOf" srcId="{A6B4637A-16DC-4A02-BEE1-841BA45C29E7}" destId="{258C9D54-0554-4214-A6F7-9C80610B818E}" srcOrd="0" destOrd="0" presId="urn:microsoft.com/office/officeart/2005/8/layout/cycle3"/>
    <dgm:cxn modelId="{A9416314-3DD2-473D-BECD-2EAF988A8C17}" srcId="{391DF014-2356-4A8A-A387-0CC3EA87A929}" destId="{4E294BD1-6E65-4471-A604-D177777C3433}" srcOrd="9" destOrd="0" parTransId="{1EEDC970-061F-4360-9DF7-A65D9854D26F}" sibTransId="{24AFCBFD-C137-4C9D-9C88-3C289E90C33C}"/>
    <dgm:cxn modelId="{97E00A39-A64D-421E-8950-73F7813CFD9D}" srcId="{391DF014-2356-4A8A-A387-0CC3EA87A929}" destId="{8D18D1BF-5FD5-429F-8DD3-EC4146466506}" srcOrd="8" destOrd="0" parTransId="{ECDCDED8-2690-4190-B107-1FF4A5403F22}" sibTransId="{145D1F68-8A6D-40ED-8E83-35E190FB80AB}"/>
    <dgm:cxn modelId="{116A3594-7879-4E93-8C03-1E1BD4CF9E50}" type="presOf" srcId="{391DF014-2356-4A8A-A387-0CC3EA87A929}" destId="{EFC4DC60-9F72-448D-B83B-F488C3395EF6}" srcOrd="0" destOrd="0" presId="urn:microsoft.com/office/officeart/2005/8/layout/cycle3"/>
    <dgm:cxn modelId="{A6ED332A-D6CE-4445-83CA-4B3CF7692FF2}" type="presOf" srcId="{202EB6E3-FC83-4B95-A47D-B1150937C9FD}" destId="{717AA7B1-245C-4B00-BC83-BA66A9A81B50}" srcOrd="0" destOrd="0" presId="urn:microsoft.com/office/officeart/2005/8/layout/cycle3"/>
    <dgm:cxn modelId="{726A1ABD-D5FC-454D-BDBF-C84DF1EA4E69}" type="presOf" srcId="{4E294BD1-6E65-4471-A604-D177777C3433}" destId="{F8160685-2872-41A0-9A4C-736C4F244F32}" srcOrd="0" destOrd="0" presId="urn:microsoft.com/office/officeart/2005/8/layout/cycle3"/>
    <dgm:cxn modelId="{BDD92670-12D0-4228-9443-6FD222639040}" srcId="{391DF014-2356-4A8A-A387-0CC3EA87A929}" destId="{EE1D1E94-0C12-48E9-BAF0-25E26391FB24}" srcOrd="4" destOrd="0" parTransId="{23DD543E-A26D-449A-831E-4306BB188CC3}" sibTransId="{CB9E5199-CAF1-4765-A971-6749EF21BA26}"/>
    <dgm:cxn modelId="{7B5FB566-9744-4E2F-A5A5-B2665CAE31E8}" srcId="{391DF014-2356-4A8A-A387-0CC3EA87A929}" destId="{5F545FDB-6A25-464C-81D6-4131D09F4100}" srcOrd="2" destOrd="0" parTransId="{1903660C-90DC-441C-9766-52DD7087B9E9}" sibTransId="{1EB6928C-BEA9-42A0-884F-427C8E497409}"/>
    <dgm:cxn modelId="{BD1FAFBA-091E-4421-B284-33B5F4F1ACA8}" srcId="{391DF014-2356-4A8A-A387-0CC3EA87A929}" destId="{A6B4637A-16DC-4A02-BEE1-841BA45C29E7}" srcOrd="6" destOrd="0" parTransId="{2B6F93EF-4CD9-481C-B658-94EF0FC9C5B5}" sibTransId="{0599E8CE-1091-43E9-A25B-1A71A3A59CE3}"/>
    <dgm:cxn modelId="{3BD83562-F41E-4786-A1CE-B305A5742212}" srcId="{391DF014-2356-4A8A-A387-0CC3EA87A929}" destId="{5A30390D-10FD-4895-AC7D-FFDD6E467165}" srcOrd="7" destOrd="0" parTransId="{7A946C9E-38CC-431D-B187-AA45DAABE492}" sibTransId="{4984BE01-0AB3-4FA9-9041-7D13B534CE21}"/>
    <dgm:cxn modelId="{D339DB2E-DE17-4AA3-9448-7C75F8FF74DB}" type="presOf" srcId="{EE1D1E94-0C12-48E9-BAF0-25E26391FB24}" destId="{70E15FFB-3A13-45C2-97B9-E622A4C8AC3F}" srcOrd="0" destOrd="0" presId="urn:microsoft.com/office/officeart/2005/8/layout/cycle3"/>
    <dgm:cxn modelId="{AEA4C3B2-DEB1-4A39-90FB-CA0422D260AB}" type="presOf" srcId="{1FBF91C6-2AF2-4DDF-91F6-611F0B940DEC}" destId="{3F4F8E01-0401-420D-945C-1FFE19C9F798}" srcOrd="0" destOrd="0" presId="urn:microsoft.com/office/officeart/2005/8/layout/cycle3"/>
    <dgm:cxn modelId="{F51AC130-EC45-4FC1-8659-CEC31B4E98BC}" srcId="{391DF014-2356-4A8A-A387-0CC3EA87A929}" destId="{F085CDD5-0BEF-47E8-8C20-5698C7FD7260}" srcOrd="1" destOrd="0" parTransId="{05725578-7F02-4B85-B3F8-5D5C4F130B65}" sibTransId="{CEC89B36-2045-498F-91AD-4AC980ED645D}"/>
    <dgm:cxn modelId="{168A72E8-1364-4D80-ACDD-519F243A3956}" type="presParOf" srcId="{EFC4DC60-9F72-448D-B83B-F488C3395EF6}" destId="{9CF18F7D-2B4E-44A0-B79B-790A3B1FCFF4}" srcOrd="0" destOrd="0" presId="urn:microsoft.com/office/officeart/2005/8/layout/cycle3"/>
    <dgm:cxn modelId="{EC9DF624-A3EE-48ED-A0A4-0F3EC7A92C10}" type="presParOf" srcId="{9CF18F7D-2B4E-44A0-B79B-790A3B1FCFF4}" destId="{717AA7B1-245C-4B00-BC83-BA66A9A81B50}" srcOrd="0" destOrd="0" presId="urn:microsoft.com/office/officeart/2005/8/layout/cycle3"/>
    <dgm:cxn modelId="{5A5D7EB7-77FB-48B0-B31E-9B602C6F47C5}" type="presParOf" srcId="{9CF18F7D-2B4E-44A0-B79B-790A3B1FCFF4}" destId="{3F4F8E01-0401-420D-945C-1FFE19C9F798}" srcOrd="1" destOrd="0" presId="urn:microsoft.com/office/officeart/2005/8/layout/cycle3"/>
    <dgm:cxn modelId="{03D55354-58F2-46A0-8100-9E122C54D95A}" type="presParOf" srcId="{9CF18F7D-2B4E-44A0-B79B-790A3B1FCFF4}" destId="{C8FF9AEB-664A-4010-983E-C16E174ACC68}" srcOrd="2" destOrd="0" presId="urn:microsoft.com/office/officeart/2005/8/layout/cycle3"/>
    <dgm:cxn modelId="{BE5873A2-91F0-4002-BA51-2BAE5C85232F}" type="presParOf" srcId="{9CF18F7D-2B4E-44A0-B79B-790A3B1FCFF4}" destId="{A7D4DB99-254C-4DE2-8833-4E7B292A0F89}" srcOrd="3" destOrd="0" presId="urn:microsoft.com/office/officeart/2005/8/layout/cycle3"/>
    <dgm:cxn modelId="{02D7E720-B4E9-468B-B89D-0070D393E4A7}" type="presParOf" srcId="{9CF18F7D-2B4E-44A0-B79B-790A3B1FCFF4}" destId="{B68427C7-D99A-492F-A8C0-47B87E226FA8}" srcOrd="4" destOrd="0" presId="urn:microsoft.com/office/officeart/2005/8/layout/cycle3"/>
    <dgm:cxn modelId="{A0D67F60-7112-4B1D-B39C-4F08BC524B37}" type="presParOf" srcId="{9CF18F7D-2B4E-44A0-B79B-790A3B1FCFF4}" destId="{70E15FFB-3A13-45C2-97B9-E622A4C8AC3F}" srcOrd="5" destOrd="0" presId="urn:microsoft.com/office/officeart/2005/8/layout/cycle3"/>
    <dgm:cxn modelId="{E9A9E58D-7C00-4361-B4C4-1A2CEFD3F4AF}" type="presParOf" srcId="{9CF18F7D-2B4E-44A0-B79B-790A3B1FCFF4}" destId="{2842C57C-CB51-49E9-AF73-203CABC9DE24}" srcOrd="6" destOrd="0" presId="urn:microsoft.com/office/officeart/2005/8/layout/cycle3"/>
    <dgm:cxn modelId="{75747877-2B46-4927-A27E-869CD1A23529}" type="presParOf" srcId="{9CF18F7D-2B4E-44A0-B79B-790A3B1FCFF4}" destId="{258C9D54-0554-4214-A6F7-9C80610B818E}" srcOrd="7" destOrd="0" presId="urn:microsoft.com/office/officeart/2005/8/layout/cycle3"/>
    <dgm:cxn modelId="{7FFCC932-2C0C-4A90-9D55-E2DDFC718FD2}" type="presParOf" srcId="{9CF18F7D-2B4E-44A0-B79B-790A3B1FCFF4}" destId="{9F46F9B2-E2C8-481B-992F-5D0BE429ED77}" srcOrd="8" destOrd="0" presId="urn:microsoft.com/office/officeart/2005/8/layout/cycle3"/>
    <dgm:cxn modelId="{BE9DE71B-8042-4FB3-A764-C01D0D095E00}" type="presParOf" srcId="{9CF18F7D-2B4E-44A0-B79B-790A3B1FCFF4}" destId="{B55513AC-2989-4530-999D-E404104AC2B6}" srcOrd="9" destOrd="0" presId="urn:microsoft.com/office/officeart/2005/8/layout/cycle3"/>
    <dgm:cxn modelId="{D305B78C-0AD3-4764-A23A-FF00EBA134CD}" type="presParOf" srcId="{9CF18F7D-2B4E-44A0-B79B-790A3B1FCFF4}" destId="{F8160685-2872-41A0-9A4C-736C4F244F32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872AD-1BF9-41B4-88DE-FE007D2B2414}">
      <dsp:nvSpPr>
        <dsp:cNvPr id="0" name=""/>
        <dsp:cNvSpPr/>
      </dsp:nvSpPr>
      <dsp:spPr>
        <a:xfrm>
          <a:off x="3350" y="270665"/>
          <a:ext cx="2287852" cy="11294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Российская Федерация</a:t>
          </a:r>
          <a:endParaRPr lang="ru-RU" sz="2400" kern="1200" dirty="0"/>
        </a:p>
      </dsp:txBody>
      <dsp:txXfrm>
        <a:off x="36431" y="303746"/>
        <a:ext cx="2221690" cy="1063298"/>
      </dsp:txXfrm>
    </dsp:sp>
    <dsp:sp modelId="{F7C9C897-6C5F-431B-A2F3-BFC79B0488C6}">
      <dsp:nvSpPr>
        <dsp:cNvPr id="0" name=""/>
        <dsp:cNvSpPr/>
      </dsp:nvSpPr>
      <dsp:spPr>
        <a:xfrm>
          <a:off x="232135" y="1400125"/>
          <a:ext cx="228785" cy="179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65"/>
              </a:lnTo>
              <a:lnTo>
                <a:pt x="228785" y="17926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B36A-FA48-48F4-9446-401ECA2F0CA4}">
      <dsp:nvSpPr>
        <dsp:cNvPr id="0" name=""/>
        <dsp:cNvSpPr/>
      </dsp:nvSpPr>
      <dsp:spPr>
        <a:xfrm>
          <a:off x="460921" y="1447247"/>
          <a:ext cx="1899666" cy="2642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Конституция РФ</a:t>
          </a:r>
          <a:endParaRPr lang="ru-RU" sz="1200" kern="1200" dirty="0"/>
        </a:p>
      </dsp:txBody>
      <dsp:txXfrm>
        <a:off x="468662" y="1454988"/>
        <a:ext cx="1884184" cy="248805"/>
      </dsp:txXfrm>
    </dsp:sp>
    <dsp:sp modelId="{FA0433AC-8605-4E26-9660-F3CD756F5E98}">
      <dsp:nvSpPr>
        <dsp:cNvPr id="0" name=""/>
        <dsp:cNvSpPr/>
      </dsp:nvSpPr>
      <dsp:spPr>
        <a:xfrm>
          <a:off x="232135" y="1400125"/>
          <a:ext cx="228785" cy="7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8111"/>
              </a:lnTo>
              <a:lnTo>
                <a:pt x="228785" y="7581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14A6AF-F537-4879-8D8D-222E57F5E79E}">
      <dsp:nvSpPr>
        <dsp:cNvPr id="0" name=""/>
        <dsp:cNvSpPr/>
      </dsp:nvSpPr>
      <dsp:spPr>
        <a:xfrm>
          <a:off x="460921" y="1758656"/>
          <a:ext cx="2546372" cy="799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основных гарантиях избирательных прав и права на участие </a:t>
          </a:r>
          <a:br>
            <a:rPr lang="ru-RU" sz="1200" b="1" kern="1200" dirty="0" smtClean="0"/>
          </a:br>
          <a:r>
            <a:rPr lang="ru-RU" sz="1200" b="1" kern="1200" dirty="0" smtClean="0"/>
            <a:t>в референдуме граждан РФ»</a:t>
          </a:r>
          <a:endParaRPr lang="ru-RU" sz="1200" kern="1200" dirty="0"/>
        </a:p>
      </dsp:txBody>
      <dsp:txXfrm>
        <a:off x="484328" y="1782063"/>
        <a:ext cx="2499558" cy="752346"/>
      </dsp:txXfrm>
    </dsp:sp>
    <dsp:sp modelId="{A8381316-9554-4430-9D8D-06901E1FCBE7}">
      <dsp:nvSpPr>
        <dsp:cNvPr id="0" name=""/>
        <dsp:cNvSpPr/>
      </dsp:nvSpPr>
      <dsp:spPr>
        <a:xfrm>
          <a:off x="232135" y="1400125"/>
          <a:ext cx="228785" cy="14104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0461"/>
              </a:lnTo>
              <a:lnTo>
                <a:pt x="228785" y="141046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D7586-0E3A-4F00-B534-D524ED3472CE}">
      <dsp:nvSpPr>
        <dsp:cNvPr id="0" name=""/>
        <dsp:cNvSpPr/>
      </dsp:nvSpPr>
      <dsp:spPr>
        <a:xfrm>
          <a:off x="460921" y="2604938"/>
          <a:ext cx="1938135" cy="411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Президента РФ»</a:t>
          </a:r>
          <a:endParaRPr lang="ru-RU" sz="1200" kern="1200" dirty="0"/>
        </a:p>
      </dsp:txBody>
      <dsp:txXfrm>
        <a:off x="472967" y="2616984"/>
        <a:ext cx="1914043" cy="387205"/>
      </dsp:txXfrm>
    </dsp:sp>
    <dsp:sp modelId="{EF264FD5-82B9-495B-B30F-50CC92B314E5}">
      <dsp:nvSpPr>
        <dsp:cNvPr id="0" name=""/>
        <dsp:cNvSpPr/>
      </dsp:nvSpPr>
      <dsp:spPr>
        <a:xfrm>
          <a:off x="232135" y="1400125"/>
          <a:ext cx="228785" cy="1984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684"/>
              </a:lnTo>
              <a:lnTo>
                <a:pt x="228785" y="198468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4831D-24AB-4C20-ACD8-1B2FCF738063}">
      <dsp:nvSpPr>
        <dsp:cNvPr id="0" name=""/>
        <dsp:cNvSpPr/>
      </dsp:nvSpPr>
      <dsp:spPr>
        <a:xfrm>
          <a:off x="460921" y="3063358"/>
          <a:ext cx="2430367" cy="642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Государственной Думы  Федерального Собрания РФ»</a:t>
          </a:r>
          <a:endParaRPr lang="ru-RU" sz="1200" kern="1200" dirty="0"/>
        </a:p>
      </dsp:txBody>
      <dsp:txXfrm>
        <a:off x="479751" y="3082188"/>
        <a:ext cx="2392707" cy="605245"/>
      </dsp:txXfrm>
    </dsp:sp>
    <dsp:sp modelId="{82B4B545-528B-440F-A902-35E2F3379082}">
      <dsp:nvSpPr>
        <dsp:cNvPr id="0" name=""/>
        <dsp:cNvSpPr/>
      </dsp:nvSpPr>
      <dsp:spPr>
        <a:xfrm>
          <a:off x="232135" y="1400125"/>
          <a:ext cx="228785" cy="2591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1297"/>
              </a:lnTo>
              <a:lnTo>
                <a:pt x="228785" y="259129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AFDE7-7AA6-4F86-A062-75B268E51349}">
      <dsp:nvSpPr>
        <dsp:cNvPr id="0" name=""/>
        <dsp:cNvSpPr/>
      </dsp:nvSpPr>
      <dsp:spPr>
        <a:xfrm>
          <a:off x="460921" y="3753385"/>
          <a:ext cx="2167744" cy="476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«Об общественных объединениях»</a:t>
          </a:r>
          <a:endParaRPr lang="ru-RU" sz="1200" kern="1200" dirty="0"/>
        </a:p>
      </dsp:txBody>
      <dsp:txXfrm>
        <a:off x="474865" y="3767329"/>
        <a:ext cx="2139856" cy="448188"/>
      </dsp:txXfrm>
    </dsp:sp>
    <dsp:sp modelId="{DC963567-2A24-4DD2-AE27-45397D2F8FD7}">
      <dsp:nvSpPr>
        <dsp:cNvPr id="0" name=""/>
        <dsp:cNvSpPr/>
      </dsp:nvSpPr>
      <dsp:spPr>
        <a:xfrm>
          <a:off x="232135" y="1400125"/>
          <a:ext cx="228785" cy="310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175"/>
              </a:lnTo>
              <a:lnTo>
                <a:pt x="228785" y="3109175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A7B17-A5DF-4A9D-83B0-8460A23A4E24}">
      <dsp:nvSpPr>
        <dsp:cNvPr id="0" name=""/>
        <dsp:cNvSpPr/>
      </dsp:nvSpPr>
      <dsp:spPr>
        <a:xfrm>
          <a:off x="460921" y="4276583"/>
          <a:ext cx="2073658" cy="4654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политических партиях»</a:t>
          </a:r>
          <a:endParaRPr lang="ru-RU" sz="1200" kern="1200" dirty="0"/>
        </a:p>
      </dsp:txBody>
      <dsp:txXfrm>
        <a:off x="474553" y="4290215"/>
        <a:ext cx="2046394" cy="438172"/>
      </dsp:txXfrm>
    </dsp:sp>
    <dsp:sp modelId="{B801AF8B-5331-461B-9E2D-DB609196D7B0}">
      <dsp:nvSpPr>
        <dsp:cNvPr id="0" name=""/>
        <dsp:cNvSpPr/>
      </dsp:nvSpPr>
      <dsp:spPr>
        <a:xfrm>
          <a:off x="3129791" y="218924"/>
          <a:ext cx="2938175" cy="17365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Ханты-Мансийский автономный округ – Югра</a:t>
          </a:r>
          <a:endParaRPr lang="ru-RU" sz="2400" kern="1200" dirty="0"/>
        </a:p>
      </dsp:txBody>
      <dsp:txXfrm>
        <a:off x="3180651" y="269784"/>
        <a:ext cx="2836455" cy="1634782"/>
      </dsp:txXfrm>
    </dsp:sp>
    <dsp:sp modelId="{E9E21C10-792D-4F2A-9F1D-EC80736A6F00}">
      <dsp:nvSpPr>
        <dsp:cNvPr id="0" name=""/>
        <dsp:cNvSpPr/>
      </dsp:nvSpPr>
      <dsp:spPr>
        <a:xfrm>
          <a:off x="3423608" y="1955426"/>
          <a:ext cx="265563" cy="264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771"/>
              </a:lnTo>
              <a:lnTo>
                <a:pt x="265563" y="26477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8340F-7437-4473-8E3C-03E21BAAA842}">
      <dsp:nvSpPr>
        <dsp:cNvPr id="0" name=""/>
        <dsp:cNvSpPr/>
      </dsp:nvSpPr>
      <dsp:spPr>
        <a:xfrm>
          <a:off x="3689172" y="2054289"/>
          <a:ext cx="3400058" cy="3318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Устав ХМАО – Югры</a:t>
          </a:r>
        </a:p>
      </dsp:txBody>
      <dsp:txXfrm>
        <a:off x="3698891" y="2064008"/>
        <a:ext cx="3380620" cy="312378"/>
      </dsp:txXfrm>
    </dsp:sp>
    <dsp:sp modelId="{7F4916FA-4CB3-4970-A3FD-0D0770CD6334}">
      <dsp:nvSpPr>
        <dsp:cNvPr id="0" name=""/>
        <dsp:cNvSpPr/>
      </dsp:nvSpPr>
      <dsp:spPr>
        <a:xfrm>
          <a:off x="3423608" y="1955426"/>
          <a:ext cx="265563" cy="66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5037"/>
              </a:lnTo>
              <a:lnTo>
                <a:pt x="265563" y="66503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2EC3E-E2E1-41DC-9D28-6415CBF8FDF6}">
      <dsp:nvSpPr>
        <dsp:cNvPr id="0" name=""/>
        <dsp:cNvSpPr/>
      </dsp:nvSpPr>
      <dsp:spPr>
        <a:xfrm>
          <a:off x="3689172" y="2433228"/>
          <a:ext cx="4511813" cy="374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 системе избирательных комиссий в ХМАО – Югре</a:t>
          </a:r>
          <a:endParaRPr lang="ru-RU" sz="1200" kern="1200" dirty="0"/>
        </a:p>
      </dsp:txBody>
      <dsp:txXfrm>
        <a:off x="3700140" y="2444196"/>
        <a:ext cx="4489877" cy="352537"/>
      </dsp:txXfrm>
    </dsp:sp>
    <dsp:sp modelId="{A88ABBDF-E2B6-42B8-897B-493A1FB84990}">
      <dsp:nvSpPr>
        <dsp:cNvPr id="0" name=""/>
        <dsp:cNvSpPr/>
      </dsp:nvSpPr>
      <dsp:spPr>
        <a:xfrm>
          <a:off x="3423608" y="1955426"/>
          <a:ext cx="265563" cy="1042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808"/>
              </a:lnTo>
              <a:lnTo>
                <a:pt x="265563" y="104280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32CE1-7EEF-4A6A-8C98-A742B6066F7D}">
      <dsp:nvSpPr>
        <dsp:cNvPr id="0" name=""/>
        <dsp:cNvSpPr/>
      </dsp:nvSpPr>
      <dsp:spPr>
        <a:xfrm>
          <a:off x="3689172" y="2854822"/>
          <a:ext cx="3821742" cy="286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Губернатора ХМАО – Югры»</a:t>
          </a:r>
          <a:endParaRPr lang="ru-RU" sz="1200" kern="1200" dirty="0"/>
        </a:p>
      </dsp:txBody>
      <dsp:txXfrm>
        <a:off x="3697573" y="2863223"/>
        <a:ext cx="3804940" cy="270023"/>
      </dsp:txXfrm>
    </dsp:sp>
    <dsp:sp modelId="{E4329FB1-4715-4013-B2B6-E059749840CA}">
      <dsp:nvSpPr>
        <dsp:cNvPr id="0" name=""/>
        <dsp:cNvSpPr/>
      </dsp:nvSpPr>
      <dsp:spPr>
        <a:xfrm>
          <a:off x="3423608" y="1955426"/>
          <a:ext cx="265563" cy="133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3554"/>
              </a:lnTo>
              <a:lnTo>
                <a:pt x="265563" y="1333554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8523C-036B-4FD5-8DB5-A1CFB2236C6A}">
      <dsp:nvSpPr>
        <dsp:cNvPr id="0" name=""/>
        <dsp:cNvSpPr/>
      </dsp:nvSpPr>
      <dsp:spPr>
        <a:xfrm>
          <a:off x="3689172" y="3188769"/>
          <a:ext cx="4089676" cy="2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Думы ХМАО – Югры»</a:t>
          </a:r>
          <a:endParaRPr lang="ru-RU" sz="1200" kern="1200" dirty="0"/>
        </a:p>
      </dsp:txBody>
      <dsp:txXfrm>
        <a:off x="3695042" y="3194639"/>
        <a:ext cx="4077936" cy="188684"/>
      </dsp:txXfrm>
    </dsp:sp>
    <dsp:sp modelId="{F2888B5A-C4AB-4F26-8774-9ECF85D1A522}">
      <dsp:nvSpPr>
        <dsp:cNvPr id="0" name=""/>
        <dsp:cNvSpPr/>
      </dsp:nvSpPr>
      <dsp:spPr>
        <a:xfrm>
          <a:off x="3423608" y="1955426"/>
          <a:ext cx="265563" cy="163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9721"/>
              </a:lnTo>
              <a:lnTo>
                <a:pt x="265563" y="163972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C7B19-DA2D-4A58-BE14-E2935BA8D995}">
      <dsp:nvSpPr>
        <dsp:cNvPr id="0" name=""/>
        <dsp:cNvSpPr/>
      </dsp:nvSpPr>
      <dsp:spPr>
        <a:xfrm>
          <a:off x="3689172" y="3436315"/>
          <a:ext cx="3968170" cy="317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местном референдуме»</a:t>
          </a:r>
          <a:endParaRPr lang="ru-RU" sz="1200" kern="1200" dirty="0"/>
        </a:p>
      </dsp:txBody>
      <dsp:txXfrm>
        <a:off x="3698476" y="3445619"/>
        <a:ext cx="3949562" cy="299057"/>
      </dsp:txXfrm>
    </dsp:sp>
    <dsp:sp modelId="{8088C73A-7008-4B2C-BE60-9C2F6C5809AA}">
      <dsp:nvSpPr>
        <dsp:cNvPr id="0" name=""/>
        <dsp:cNvSpPr/>
      </dsp:nvSpPr>
      <dsp:spPr>
        <a:xfrm>
          <a:off x="3423608" y="1955426"/>
          <a:ext cx="265563" cy="2120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802"/>
              </a:lnTo>
              <a:lnTo>
                <a:pt x="265563" y="2120802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BA7E7-3512-4D77-9D9C-A8463CF02173}">
      <dsp:nvSpPr>
        <dsp:cNvPr id="0" name=""/>
        <dsp:cNvSpPr/>
      </dsp:nvSpPr>
      <dsp:spPr>
        <a:xfrm>
          <a:off x="3689172" y="3801102"/>
          <a:ext cx="3883041" cy="5502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глав муниципальных образований в ХМАО – Югре»</a:t>
          </a:r>
          <a:endParaRPr lang="ru-RU" sz="1200" kern="1200" dirty="0"/>
        </a:p>
      </dsp:txBody>
      <dsp:txXfrm>
        <a:off x="3705288" y="3817218"/>
        <a:ext cx="3850809" cy="518021"/>
      </dsp:txXfrm>
    </dsp:sp>
    <dsp:sp modelId="{AEA662C3-2663-466F-A363-C66EF691023A}">
      <dsp:nvSpPr>
        <dsp:cNvPr id="0" name=""/>
        <dsp:cNvSpPr/>
      </dsp:nvSpPr>
      <dsp:spPr>
        <a:xfrm>
          <a:off x="3423608" y="1955426"/>
          <a:ext cx="265563" cy="2661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1178"/>
              </a:lnTo>
              <a:lnTo>
                <a:pt x="265563" y="2661178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37AE0-3C6C-402F-9055-D54C47CA412C}">
      <dsp:nvSpPr>
        <dsp:cNvPr id="0" name=""/>
        <dsp:cNvSpPr/>
      </dsp:nvSpPr>
      <dsp:spPr>
        <a:xfrm>
          <a:off x="3689172" y="4398477"/>
          <a:ext cx="4603284" cy="436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«О выборах депутатов представительного органа муниципального образования в ХМАО – Югре»</a:t>
          </a:r>
          <a:endParaRPr lang="ru-RU" sz="1200" kern="1200" dirty="0"/>
        </a:p>
      </dsp:txBody>
      <dsp:txXfrm>
        <a:off x="3701950" y="4411255"/>
        <a:ext cx="4577728" cy="410700"/>
      </dsp:txXfrm>
    </dsp:sp>
    <dsp:sp modelId="{0988D288-425C-4A8D-98B8-41C1556E67D2}">
      <dsp:nvSpPr>
        <dsp:cNvPr id="0" name=""/>
        <dsp:cNvSpPr/>
      </dsp:nvSpPr>
      <dsp:spPr>
        <a:xfrm>
          <a:off x="6133955" y="189221"/>
          <a:ext cx="2549494" cy="9713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Город Сургут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162403" y="217669"/>
        <a:ext cx="2492598" cy="9144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B4CE-D361-422B-83CB-8A26587332EF}">
      <dsp:nvSpPr>
        <dsp:cNvPr id="0" name=""/>
        <dsp:cNvSpPr/>
      </dsp:nvSpPr>
      <dsp:spPr>
        <a:xfrm>
          <a:off x="152400" y="0"/>
          <a:ext cx="2441080" cy="1077756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контроль за соблюдением избирательных прав и права на участие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референдуме граждан РФ; 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152400" y="0"/>
        <a:ext cx="2441080" cy="1077756"/>
      </dsp:txXfrm>
    </dsp:sp>
    <dsp:sp modelId="{EECBC08B-9AE9-4DFC-B795-E53DFA495016}">
      <dsp:nvSpPr>
        <dsp:cNvPr id="0" name=""/>
        <dsp:cNvSpPr/>
      </dsp:nvSpPr>
      <dsp:spPr>
        <a:xfrm>
          <a:off x="2971789" y="170242"/>
          <a:ext cx="2472286" cy="896552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соблюдение нормативов технологического оборудования, необходимого </a:t>
          </a:r>
          <a:b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для работы комиссий;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2971789" y="170242"/>
        <a:ext cx="2472286" cy="896552"/>
      </dsp:txXfrm>
    </dsp:sp>
    <dsp:sp modelId="{BD36A1A5-7B8E-4069-AE14-FB23AE85DB24}">
      <dsp:nvSpPr>
        <dsp:cNvPr id="0" name=""/>
        <dsp:cNvSpPr/>
      </dsp:nvSpPr>
      <dsp:spPr>
        <a:xfrm>
          <a:off x="5333990" y="1219207"/>
          <a:ext cx="3321541" cy="1776247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обеспечивает реализацию мероприятий, связанных с подготовкой и проведением выборов, референдумов, развитием избирательной системы в РФ,  внедрением, эксплуатацией и развитием средств автоматизации, правовым обучение избирателей, профессиональной подготовкой членов комиссий и других организаторов выборов, референдумов;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333990" y="1219207"/>
        <a:ext cx="3321541" cy="1776247"/>
      </dsp:txXfrm>
    </dsp:sp>
    <dsp:sp modelId="{5E7F639F-161F-48D7-9860-A1A277D13A07}">
      <dsp:nvSpPr>
        <dsp:cNvPr id="0" name=""/>
        <dsp:cNvSpPr/>
      </dsp:nvSpPr>
      <dsp:spPr>
        <a:xfrm>
          <a:off x="5786911" y="0"/>
          <a:ext cx="2592817" cy="1026374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осуществляет меры по соблюдению единого порядка установления итогов голосования;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5786911" y="0"/>
        <a:ext cx="2592817" cy="1026374"/>
      </dsp:txXfrm>
    </dsp:sp>
    <dsp:sp modelId="{F7D07B9F-F9C4-4AFF-8CB0-A18CC2AF4FBC}">
      <dsp:nvSpPr>
        <dsp:cNvPr id="0" name=""/>
        <dsp:cNvSpPr/>
      </dsp:nvSpPr>
      <dsp:spPr>
        <a:xfrm>
          <a:off x="0" y="1371602"/>
          <a:ext cx="2895846" cy="1605805"/>
        </a:xfrm>
        <a:prstGeom prst="rect">
          <a:avLst/>
        </a:prstGeom>
        <a:solidFill>
          <a:schemeClr val="accent3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распределяет выделенные ей с федерального бюджета, бюджета АО средства на финансовое обеспечение подготовки и проведения выборов, референдума, контролирует целевое использование указанных средств;</a:t>
          </a:r>
          <a:endParaRPr lang="ru-RU" sz="1200" kern="1200" dirty="0">
            <a:solidFill>
              <a:schemeClr val="bg1"/>
            </a:solidFill>
          </a:endParaRPr>
        </a:p>
      </dsp:txBody>
      <dsp:txXfrm>
        <a:off x="0" y="1371602"/>
        <a:ext cx="2895846" cy="16058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F8E01-0401-420D-945C-1FFE19C9F798}">
      <dsp:nvSpPr>
        <dsp:cNvPr id="0" name=""/>
        <dsp:cNvSpPr/>
      </dsp:nvSpPr>
      <dsp:spPr>
        <a:xfrm>
          <a:off x="1598304" y="-102232"/>
          <a:ext cx="4940727" cy="4940727"/>
        </a:xfrm>
        <a:prstGeom prst="circularArrow">
          <a:avLst>
            <a:gd name="adj1" fmla="val 5544"/>
            <a:gd name="adj2" fmla="val 330680"/>
            <a:gd name="adj3" fmla="val 14821295"/>
            <a:gd name="adj4" fmla="val 1677719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17AA7B1-245C-4B00-BC83-BA66A9A81B50}">
      <dsp:nvSpPr>
        <dsp:cNvPr id="0" name=""/>
        <dsp:cNvSpPr/>
      </dsp:nvSpPr>
      <dsp:spPr>
        <a:xfrm>
          <a:off x="3468455" y="-102940"/>
          <a:ext cx="1200423" cy="727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Президент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503962" y="-67433"/>
        <a:ext cx="1129409" cy="656352"/>
      </dsp:txXfrm>
    </dsp:sp>
    <dsp:sp modelId="{C8FF9AEB-664A-4010-983E-C16E174ACC68}">
      <dsp:nvSpPr>
        <dsp:cNvPr id="0" name=""/>
        <dsp:cNvSpPr/>
      </dsp:nvSpPr>
      <dsp:spPr>
        <a:xfrm>
          <a:off x="5384311" y="966890"/>
          <a:ext cx="1467819" cy="931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Губернатор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429773" y="1012352"/>
        <a:ext cx="1376895" cy="840373"/>
      </dsp:txXfrm>
    </dsp:sp>
    <dsp:sp modelId="{A7D4DB99-254C-4DE2-8833-4E7B292A0F89}">
      <dsp:nvSpPr>
        <dsp:cNvPr id="0" name=""/>
        <dsp:cNvSpPr/>
      </dsp:nvSpPr>
      <dsp:spPr>
        <a:xfrm>
          <a:off x="5339362" y="3192001"/>
          <a:ext cx="1535093" cy="746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Губернатор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/>
              </a:solidFill>
            </a:rPr>
            <a:t>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375823" y="3228462"/>
        <a:ext cx="1462171" cy="673975"/>
      </dsp:txXfrm>
    </dsp:sp>
    <dsp:sp modelId="{B68427C7-D99A-492F-A8C0-47B87E226FA8}">
      <dsp:nvSpPr>
        <dsp:cNvPr id="0" name=""/>
        <dsp:cNvSpPr/>
      </dsp:nvSpPr>
      <dsp:spPr>
        <a:xfrm>
          <a:off x="1888103" y="3921677"/>
          <a:ext cx="1442519" cy="721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Глава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923311" y="3956885"/>
        <a:ext cx="1372103" cy="650832"/>
      </dsp:txXfrm>
    </dsp:sp>
    <dsp:sp modelId="{70E15FFB-3A13-45C2-97B9-E622A4C8AC3F}">
      <dsp:nvSpPr>
        <dsp:cNvPr id="0" name=""/>
        <dsp:cNvSpPr/>
      </dsp:nvSpPr>
      <dsp:spPr>
        <a:xfrm>
          <a:off x="4919027" y="90793"/>
          <a:ext cx="1446435" cy="737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Государствен-ная</a:t>
          </a:r>
          <a:r>
            <a:rPr lang="ru-RU" sz="1200" b="1" kern="1200" dirty="0" smtClean="0"/>
            <a:t> Дума РФ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4955010" y="126776"/>
        <a:ext cx="1374469" cy="665148"/>
      </dsp:txXfrm>
    </dsp:sp>
    <dsp:sp modelId="{2842C57C-CB51-49E9-AF73-203CABC9DE24}">
      <dsp:nvSpPr>
        <dsp:cNvPr id="0" name=""/>
        <dsp:cNvSpPr/>
      </dsp:nvSpPr>
      <dsp:spPr>
        <a:xfrm>
          <a:off x="5727746" y="2036051"/>
          <a:ext cx="1407362" cy="8579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Тюменской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5769626" y="2077931"/>
        <a:ext cx="1323602" cy="774157"/>
      </dsp:txXfrm>
    </dsp:sp>
    <dsp:sp modelId="{258C9D54-0554-4214-A6F7-9C80610B818E}">
      <dsp:nvSpPr>
        <dsp:cNvPr id="0" name=""/>
        <dsp:cNvSpPr/>
      </dsp:nvSpPr>
      <dsp:spPr>
        <a:xfrm>
          <a:off x="3644117" y="4079357"/>
          <a:ext cx="1442519" cy="72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ХМАО – Югры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3679325" y="4114565"/>
        <a:ext cx="1372103" cy="650826"/>
      </dsp:txXfrm>
    </dsp:sp>
    <dsp:sp modelId="{9F46F9B2-E2C8-481B-992F-5D0BE429ED77}">
      <dsp:nvSpPr>
        <dsp:cNvPr id="0" name=""/>
        <dsp:cNvSpPr/>
      </dsp:nvSpPr>
      <dsp:spPr>
        <a:xfrm>
          <a:off x="1352651" y="3068302"/>
          <a:ext cx="1350564" cy="726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Дума города Сургута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 </a:t>
          </a:r>
        </a:p>
      </dsp:txBody>
      <dsp:txXfrm>
        <a:off x="1388099" y="3103750"/>
        <a:ext cx="1279668" cy="655264"/>
      </dsp:txXfrm>
    </dsp:sp>
    <dsp:sp modelId="{B55513AC-2989-4530-999D-E404104AC2B6}">
      <dsp:nvSpPr>
        <dsp:cNvPr id="0" name=""/>
        <dsp:cNvSpPr/>
      </dsp:nvSpPr>
      <dsp:spPr>
        <a:xfrm>
          <a:off x="1207885" y="1966367"/>
          <a:ext cx="1311968" cy="7293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 </a:t>
          </a:r>
          <a:r>
            <a:rPr lang="ru-RU" sz="1200" b="1" kern="1200" dirty="0" smtClean="0"/>
            <a:t>Местный референдум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1243487" y="2001969"/>
        <a:ext cx="1240764" cy="658108"/>
      </dsp:txXfrm>
    </dsp:sp>
    <dsp:sp modelId="{F8160685-2872-41A0-9A4C-736C4F244F32}">
      <dsp:nvSpPr>
        <dsp:cNvPr id="0" name=""/>
        <dsp:cNvSpPr/>
      </dsp:nvSpPr>
      <dsp:spPr>
        <a:xfrm>
          <a:off x="1488964" y="677904"/>
          <a:ext cx="1690209" cy="898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Общероссийское голосование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1532817" y="721757"/>
        <a:ext cx="1602503" cy="810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03D682E4-F1BC-4FD4-9618-DBB12263E1CE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188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4"/>
            <a:ext cx="5439410" cy="4444127"/>
          </a:xfrm>
          <a:prstGeom prst="rect">
            <a:avLst/>
          </a:prstGeom>
        </p:spPr>
        <p:txBody>
          <a:bodyPr vert="horz" lIns="91833" tIns="45917" rIns="91833" bIns="459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8" cy="493792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5F9E4ABA-6CA0-41DA-9B04-903977595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551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71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1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489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E4ABA-6CA0-41DA-9B04-9039775953E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4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7" Target="../media/image7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hdphoto1.wdp" Type="http://schemas.microsoft.com/office/2007/relationships/hdphoto"/><Relationship Id="rId5" Target="../media/image6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13.xml.rels><?xml version="1.0" encoding="UTF-8" standalone="yes" ?><Relationships xmlns="http://schemas.openxmlformats.org/package/2006/relationships"><Relationship Id="rId3" Target="../media/image19.pn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2.jpe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1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 ?><Relationships xmlns="http://schemas.openxmlformats.org/package/2006/relationships"><Relationship Id="rId8" Target="../media/image59.emf" Type="http://schemas.openxmlformats.org/officeDocument/2006/relationships/image"/><Relationship Id="rId3" Target="../media/image54.jpeg" Type="http://schemas.openxmlformats.org/officeDocument/2006/relationships/image"/><Relationship Id="rId7" Target="../media/image58.jp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4" Target="../media/image55.jpeg" Type="http://schemas.openxmlformats.org/officeDocument/2006/relationships/image"/><Relationship Id="rId9" Target="../media/image60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7" Target="../media/image66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5.jpg" Type="http://schemas.openxmlformats.org/officeDocument/2006/relationships/image"/><Relationship Id="rId5" Target="../media/image64.jpeg" Type="http://schemas.openxmlformats.org/officeDocument/2006/relationships/image"/><Relationship Id="rId4" Target="../media/image6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68.jpg" Type="http://schemas.openxmlformats.org/officeDocument/2006/relationships/image"/><Relationship Id="rId2" Target="../media/image6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3.wdp" Type="http://schemas.microsoft.com/office/2007/relationships/hdphoto"/><Relationship Id="rId5" Target="../media/image70.jpeg" Type="http://schemas.openxmlformats.org/officeDocument/2006/relationships/image"/><Relationship Id="rId4" Target="../media/image69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76.JPG" Type="http://schemas.openxmlformats.org/officeDocument/2006/relationships/image"/><Relationship Id="rId3" Target="../media/image72.jpeg" Type="http://schemas.openxmlformats.org/officeDocument/2006/relationships/image"/><Relationship Id="rId7" Target="../media/image75.jpe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4.jpeg" Type="http://schemas.openxmlformats.org/officeDocument/2006/relationships/image"/><Relationship Id="rId5" Target="../media/image73.jpeg" Type="http://schemas.openxmlformats.org/officeDocument/2006/relationships/image"/><Relationship Id="rId4" Target="../media/hdphoto4.wdp" Type="http://schemas.microsoft.com/office/2007/relationships/hdphoto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686800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36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  <a:t>ДЕЯТЕЛЬНОСТЬ </a:t>
            </a:r>
            <a:br>
              <a:rPr b="1" dirty="0" lang="ru-RU" smtClean="0" sz="36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</a:br>
            <a:r>
              <a:rPr b="1" dirty="0" lang="ru-RU" smtClean="0" sz="3600">
                <a:solidFill>
                  <a:schemeClr val="tx2">
                    <a:lumMod val="75000"/>
                  </a:schemeClr>
                </a:solidFill>
                <a:latin charset="0" pitchFamily="34" typeface="Century Gothic"/>
              </a:rPr>
              <a:t>ТЕРРИТОРИАЛЬНОЙ ИЗБИРАТЕЛЬНОЙ КОМИССИИ ГОРОДА СУРГУТА</a:t>
            </a:r>
            <a:endParaRPr b="1" dirty="0" lang="ru-RU" sz="3600">
              <a:solidFill>
                <a:schemeClr val="tx2">
                  <a:lumMod val="75000"/>
                </a:schemeClr>
              </a:solidFill>
              <a:latin charset="0" pitchFamily="34"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24600"/>
            <a:ext cx="2362200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chemeClr val="bg1"/>
                </a:solidFill>
              </a:rPr>
              <a:t>СУРГУТ, 2022</a:t>
            </a:r>
            <a:endParaRPr b="1" dirty="0" lang="ru-RU">
              <a:solidFill>
                <a:schemeClr val="bg1"/>
              </a:solidFill>
            </a:endParaRPr>
          </a:p>
        </p:txBody>
      </p:sp>
      <p:pic>
        <p:nvPicPr>
          <p:cNvPr descr="C:\Documents and Settings\Admin\Рабочий стол\фотки\IMG_4341.JPG" id="1027" name="Picture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1828801" y="2743200"/>
            <a:ext cx="5257799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презенташка\pic20150402-1.jpg" id="2057" name="Picture 9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 rot="21160259">
            <a:off x="214383" y="2536241"/>
            <a:ext cx="2698195" cy="180005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527">
            <a:off x="5283799" y="4658796"/>
            <a:ext cx="3605601" cy="186373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21" l="215" r="214"/>
          <a:stretch/>
        </p:blipFill>
        <p:spPr>
          <a:xfrm rot="480709">
            <a:off x="5532649" y="2496382"/>
            <a:ext cx="3514661" cy="163361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 r="-186" t="97"/>
          <a:stretch/>
        </p:blipFill>
        <p:spPr>
          <a:xfrm rot="21181973">
            <a:off x="196014" y="4660102"/>
            <a:ext cx="3561917" cy="1788381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составах участковых избирательных комиссий </a:t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</a:t>
            </a: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возрастным характеристикам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07224798"/>
              </p:ext>
            </p:extLst>
          </p:nvPr>
        </p:nvGraphicFramePr>
        <p:xfrm>
          <a:off x="76200" y="1600200"/>
          <a:ext cx="8763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04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8382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Выборы  различных  уровней, 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проведенные  на территории города Сургута с 1993 по 2021 гг.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6087665"/>
              </p:ext>
            </p:extLst>
          </p:nvPr>
        </p:nvGraphicFramePr>
        <p:xfrm>
          <a:off x="533400" y="14478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2895600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200" dirty="0" smtClean="0">
                <a:solidFill>
                  <a:srgbClr val="C00000"/>
                </a:solidFill>
              </a:rPr>
              <a:t>57</a:t>
            </a:r>
            <a:endParaRPr lang="ru-RU" sz="1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461248" cy="45720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Численность избирателей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2441635"/>
              </p:ext>
            </p:extLst>
          </p:nvPr>
        </p:nvGraphicFramePr>
        <p:xfrm>
          <a:off x="990600" y="9906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710820"/>
              </p:ext>
            </p:extLst>
          </p:nvPr>
        </p:nvGraphicFramePr>
        <p:xfrm>
          <a:off x="0" y="609600"/>
          <a:ext cx="8915400" cy="579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327042"/>
              </p:ext>
            </p:extLst>
          </p:nvPr>
        </p:nvGraphicFramePr>
        <p:xfrm>
          <a:off x="609600" y="762000"/>
          <a:ext cx="8001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6196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ГОСУДАРСТВЕННАЯ  АВТОМАТИЗИРОВАННАЯ СИСТЕМА РФ «ВЫБОРЫ»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52" y="1247895"/>
            <a:ext cx="8686800" cy="156966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и референдума используется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ГАС «Выборы», которая препятствует искажению данных, вводимых  </a:t>
            </a:r>
            <a:b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из протоколов избирательных комиссий по итогам голосования.</a:t>
            </a:r>
          </a:p>
          <a:p>
            <a:endParaRPr lang="ru-RU" sz="1600" b="1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</a:rPr>
              <a:t>За обеспечение работы ГАС «Выборы» отвечает системный администратор информационного центра</a:t>
            </a:r>
            <a:endParaRPr lang="ru-RU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823" y="2817555"/>
            <a:ext cx="8686800" cy="255454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При подготовке и проведении выборов ГАС «Выборы» используется для: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составления списков избирателей по каждому избирательному участку;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выдвижения и регистрации кандидатов, ведения задачи «Контроль избирательных фондов» кандидатов, задачи «Агитация»;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предоставления в вышестоящие ИК данных об открытии помещений для голосования и сведений об участии избирателей в выборах;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данных об итогах голосования из протоколов ИК, суммирование данных, их передача </a:t>
            </a:r>
            <a:b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вышестоящие ИК;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подготовка информационных материалов, удобных для просмотра и публикаций </a:t>
            </a:r>
          </a:p>
          <a:p>
            <a:r>
              <a:rPr lang="ru-RU" sz="1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в СМИ.</a:t>
            </a:r>
            <a:endParaRPr lang="ru-RU" sz="1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9" name="Picture 5" descr="C:\Documents and Settings\Admin\Рабочий стол\протоко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105400"/>
            <a:ext cx="2209800" cy="1518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E:\през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97657" y="5160343"/>
            <a:ext cx="1192212" cy="1691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E:\през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903368" y="5164433"/>
            <a:ext cx="1165603" cy="1657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8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399"/>
            <a:ext cx="8534400" cy="717669"/>
          </a:xfrm>
        </p:spPr>
        <p:txBody>
          <a:bodyPr>
            <a:noAutofit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Контрольно-ревизионная служба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57522"/>
            <a:ext cx="8677275" cy="3231654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Законодательством Российской Федерации о выборах закреплено функционирование в избирательной системе контрольно-ревизионных служб. Контрольно-ревизионная служба при территориальной избирательной комиссии города Сургута создана в </a:t>
            </a:r>
            <a:r>
              <a:rPr lang="ru-RU" dirty="0" smtClean="0">
                <a:solidFill>
                  <a:schemeClr val="bg1"/>
                </a:solidFill>
              </a:rPr>
              <a:t>мае 2016 </a:t>
            </a:r>
            <a:r>
              <a:rPr lang="ru-RU" dirty="0">
                <a:solidFill>
                  <a:schemeClr val="bg1"/>
                </a:solidFill>
              </a:rPr>
              <a:t>года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/>
              <a:t>В действующий состав Службы входит 10 представителей, специалистов</a:t>
            </a:r>
            <a:r>
              <a:rPr lang="ru-RU" sz="1400" i="1" dirty="0" smtClean="0"/>
              <a:t> </a:t>
            </a:r>
            <a:r>
              <a:rPr lang="ru-RU" sz="1400" dirty="0" smtClean="0"/>
              <a:t>(в том числе руководителей) от различных федеральных органов исполнительной власти, органов местного самоуправления   и иных органов, организаций и учреждений: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Администрации муниципального образования городской округ город Сургут;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Инспекции Федеральной налоговой службы по г. Сургуту Ханты-Мансийского автономного округа – Югры;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 smtClean="0"/>
              <a:t>Сургутского</a:t>
            </a:r>
            <a:r>
              <a:rPr lang="ru-RU" sz="1400" dirty="0" smtClean="0"/>
              <a:t> отделения  № 5940 Западно-Сибирского ПАО «Сбербанк России»;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муниципальных бюджетных учреждений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098" name="Picture 2" descr="C:\Documents and Settings\Сотрудник\Рабочий стол\ПРЕЗЕНТАЦИИ\21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05" y="4071923"/>
            <a:ext cx="3635884" cy="2725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Сотрудник\Рабочий стол\ПРЕЗЕНТАЦИИ\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038600"/>
            <a:ext cx="3662173" cy="2758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8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1" y="99856"/>
            <a:ext cx="8549917" cy="9583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Обучение членов УИК и резерва составов УИК</a:t>
            </a:r>
            <a:endParaRPr lang="ru-RU" sz="29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75" y="4237874"/>
            <a:ext cx="1510528" cy="2014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5" y="2853218"/>
            <a:ext cx="2715375" cy="125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75" y="3352467"/>
            <a:ext cx="3162300" cy="145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7" y="3761251"/>
            <a:ext cx="1317967" cy="285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38612"/>
            <a:ext cx="3695700" cy="170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93" y="3350722"/>
            <a:ext cx="2734229" cy="1261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885" y="1058212"/>
            <a:ext cx="3161051" cy="237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38" y="933368"/>
            <a:ext cx="1725062" cy="230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06" y="4172206"/>
            <a:ext cx="2705100" cy="1248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5" y="5074135"/>
            <a:ext cx="3264131" cy="1468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53" y="5082052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180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ИНФОРМАЦИОННО-РАЗЪЯСНИТЕЛЬНЫЕ МЕРОПРИЯТИЯ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9997" y="1597175"/>
            <a:ext cx="4662854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пресс-конференции со СМИ;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проведение творческих конкурсов;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прямые телефонные линии председател</a:t>
            </a: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ТИК с избирателями;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с активами ТОС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с управляющими компаниями города;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брифинги;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выставки;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встречи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Советом ветеранов;</a:t>
            </a:r>
          </a:p>
          <a:p>
            <a:pPr>
              <a:buFont typeface="Arial" pitchFamily="34" charset="0"/>
              <a:buChar char="•"/>
            </a:pPr>
            <a:r>
              <a:rPr lang="ru-RU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нформирование избирателей через сайт ТИК города Сургута;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совещания представителей ТИК </a:t>
            </a:r>
            <a:b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председателями садово-огороднических кооперативов, ТПП и другими категориями.</a:t>
            </a:r>
          </a:p>
        </p:txBody>
      </p:sp>
      <p:pic>
        <p:nvPicPr>
          <p:cNvPr id="2051" name="Picture 3" descr="C:\Documents and Settings\Сотрудник\Рабочий стол\ПРЕЗЕНТАЦИИ\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7823">
            <a:off x="6617751" y="4964668"/>
            <a:ext cx="2317737" cy="15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Сотрудник\Рабочий стол\ПРЕЗЕНТАЦИИ\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327">
            <a:off x="5198820" y="1117139"/>
            <a:ext cx="3145824" cy="269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0"/>
            <a:ext cx="2919413" cy="2223770"/>
          </a:xfrm>
          <a:prstGeom prst="rect">
            <a:avLst/>
          </a:prstGeom>
          <a:noFill/>
        </p:spPr>
      </p:pic>
      <p:pic>
        <p:nvPicPr>
          <p:cNvPr id="1027" name="Picture 3" descr="C:\Documents and Settings\Сотрудник\Рабочий стол\ПРЕЗЕНТАЦИИ\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64" y="4838698"/>
            <a:ext cx="2686050" cy="179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0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избирателями – инвалидами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875688" y="1020093"/>
            <a:ext cx="4071938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подготовлен </a:t>
            </a:r>
            <a:r>
              <a:rPr lang="ru-RU" sz="2800" u="sng" dirty="0">
                <a:solidFill>
                  <a:schemeClr val="bg1"/>
                </a:solidFill>
              </a:rPr>
              <a:t>список</a:t>
            </a:r>
            <a:r>
              <a:rPr lang="ru-RU" sz="1600" dirty="0">
                <a:solidFill>
                  <a:schemeClr val="bg1"/>
                </a:solidFill>
              </a:rPr>
              <a:t> представителей общественных организаций инвалидов, владеющих жестовым языком </a:t>
            </a:r>
            <a:r>
              <a:rPr lang="ru-RU" sz="2800" u="sng" dirty="0">
                <a:solidFill>
                  <a:schemeClr val="bg1"/>
                </a:solidFill>
              </a:rPr>
              <a:t>(сурдопереводчиков);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09548" y="3733800"/>
            <a:ext cx="4114803" cy="261610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организовано </a:t>
            </a:r>
            <a:r>
              <a:rPr lang="ru-RU" sz="2800" u="sng" dirty="0">
                <a:solidFill>
                  <a:schemeClr val="bg1"/>
                </a:solidFill>
              </a:rPr>
              <a:t>формирование уточненных списков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г. Сургуту </a:t>
            </a:r>
            <a:r>
              <a:rPr lang="ru-RU" sz="2800" u="sng" dirty="0">
                <a:solidFill>
                  <a:schemeClr val="bg1"/>
                </a:solidFill>
              </a:rPr>
              <a:t>по категориям </a:t>
            </a:r>
            <a:r>
              <a:rPr lang="ru-RU" sz="1600" dirty="0">
                <a:solidFill>
                  <a:schemeClr val="bg1"/>
                </a:solidFill>
              </a:rPr>
              <a:t>(слепые и слабовидящие, глухие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 </a:t>
            </a:r>
            <a:r>
              <a:rPr lang="ru-RU" sz="1600" dirty="0">
                <a:solidFill>
                  <a:schemeClr val="bg1"/>
                </a:solidFill>
              </a:rPr>
              <a:t>слабослышащие, с нарушением функций опорно-двигательного аппарата), группам (1 и 2) инвалидности и их месту жительства;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209547" y="1371600"/>
            <a:ext cx="4114802" cy="2123658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организована работа по уточнению сведений об избирателях, являющихся инвалидами, желающих </a:t>
            </a:r>
            <a:r>
              <a:rPr lang="ru-RU" sz="2800" u="sng" dirty="0">
                <a:solidFill>
                  <a:schemeClr val="bg1"/>
                </a:solidFill>
              </a:rPr>
              <a:t>проголосовать вне помещения для </a:t>
            </a:r>
            <a:r>
              <a:rPr lang="ru-RU" sz="2800" u="sng" dirty="0" smtClean="0">
                <a:solidFill>
                  <a:schemeClr val="bg1"/>
                </a:solidFill>
              </a:rPr>
              <a:t>голосования; 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pic>
        <p:nvPicPr>
          <p:cNvPr id="11" name="Picture 3" descr="C:\Documents and Settings\Сотрудник\Рабочий стол\ПРЕЗЕНТАЦИИ\2015121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16" y="4267200"/>
            <a:ext cx="3577822" cy="2381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0800000" flipV="1">
            <a:off x="4896470" y="2897806"/>
            <a:ext cx="4114800" cy="1938992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1"/>
                </a:solidFill>
              </a:rPr>
              <a:t>создана </a:t>
            </a:r>
            <a:r>
              <a:rPr lang="ru-RU" sz="2800" u="sng" dirty="0">
                <a:solidFill>
                  <a:schemeClr val="bg1"/>
                </a:solidFill>
              </a:rPr>
              <a:t>рабочая группа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по </a:t>
            </a:r>
            <a:r>
              <a:rPr lang="ru-RU" sz="1600" dirty="0">
                <a:solidFill>
                  <a:schemeClr val="bg1"/>
                </a:solidFill>
              </a:rPr>
              <a:t>обеспечению избирательных прав жителей города, являющихся инвалидами при проведении выборов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в </a:t>
            </a:r>
            <a:r>
              <a:rPr lang="ru-RU" sz="1600" dirty="0">
                <a:solidFill>
                  <a:schemeClr val="bg1"/>
                </a:solidFill>
              </a:rPr>
              <a:t>единый день </a:t>
            </a:r>
            <a:r>
              <a:rPr lang="ru-RU" sz="1600" dirty="0" smtClean="0">
                <a:solidFill>
                  <a:schemeClr val="bg1"/>
                </a:solidFill>
              </a:rPr>
              <a:t>голосования;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50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7" y="762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с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избирателями – инвалидами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03993" y="1040838"/>
            <a:ext cx="4560889" cy="3477875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>
                <a:solidFill>
                  <a:schemeClr val="bg1"/>
                </a:solidFill>
              </a:rPr>
              <a:t>семинар-совещание</a:t>
            </a:r>
            <a:r>
              <a:rPr lang="ru-RU" sz="1600" dirty="0">
                <a:solidFill>
                  <a:schemeClr val="bg1"/>
                </a:solidFill>
              </a:rPr>
              <a:t> для представителей местных отделений ПП и общественных организаций </a:t>
            </a:r>
            <a:r>
              <a:rPr lang="ru-RU" sz="1600" dirty="0" smtClean="0">
                <a:solidFill>
                  <a:schemeClr val="bg1"/>
                </a:solidFill>
              </a:rPr>
              <a:t>города. Будет </a:t>
            </a:r>
            <a:r>
              <a:rPr lang="ru-RU" sz="1600" dirty="0">
                <a:solidFill>
                  <a:schemeClr val="bg1"/>
                </a:solidFill>
              </a:rPr>
              <a:t>рассматриваться вопрос информационной работы с избирателями- инвалидами, организации подготовки для слепых и слабовидящих избирателей агитационных материалов в аудиоформате, печатных агитационных материалов крупным шрифтом, а для глухих или слабослышащих избирателей – агитационных материалов (видеороликов) с субтитрами или сурдопереводом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4914899" y="882417"/>
            <a:ext cx="4038601" cy="3293209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 настоящее время МКУ «УИТС г. Сургута» ведет работу по организации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2800" u="sng" dirty="0">
                <a:solidFill>
                  <a:schemeClr val="bg1"/>
                </a:solidFill>
              </a:rPr>
              <a:t>голосового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2800" u="sng" dirty="0" smtClean="0">
                <a:solidFill>
                  <a:schemeClr val="bg1"/>
                </a:solidFill>
              </a:rPr>
              <a:t>смс </a:t>
            </a:r>
            <a:r>
              <a:rPr lang="ru-RU" sz="2800" u="sng" dirty="0">
                <a:solidFill>
                  <a:schemeClr val="bg1"/>
                </a:solidFill>
              </a:rPr>
              <a:t>- </a:t>
            </a:r>
            <a:r>
              <a:rPr lang="ru-RU" sz="2800" u="sng" dirty="0" smtClean="0">
                <a:solidFill>
                  <a:schemeClr val="bg1"/>
                </a:solidFill>
              </a:rPr>
              <a:t>оповещения </a:t>
            </a:r>
            <a:r>
              <a:rPr lang="ru-RU" sz="2800" u="sng" dirty="0">
                <a:solidFill>
                  <a:schemeClr val="bg1"/>
                </a:solidFill>
              </a:rPr>
              <a:t>слепых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2800" u="sng" dirty="0" smtClean="0">
                <a:solidFill>
                  <a:schemeClr val="bg1"/>
                </a:solidFill>
              </a:rPr>
              <a:t>и </a:t>
            </a:r>
            <a:r>
              <a:rPr lang="ru-RU" sz="2800" u="sng" dirty="0">
                <a:solidFill>
                  <a:schemeClr val="bg1"/>
                </a:solidFill>
              </a:rPr>
              <a:t>слабовидящих избирателей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об </a:t>
            </a:r>
            <a:r>
              <a:rPr lang="ru-RU" sz="1600" dirty="0">
                <a:solidFill>
                  <a:schemeClr val="bg1"/>
                </a:solidFill>
              </a:rPr>
              <a:t>избирательных действиях (выдача открепительных удостоверений) и в день голосования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84944" y="4724400"/>
            <a:ext cx="4648200" cy="169277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Совместно с МУК «Центральная библиотечная система» организована подготовка </a:t>
            </a:r>
            <a:r>
              <a:rPr lang="ru-RU" sz="2800" u="sng" dirty="0">
                <a:solidFill>
                  <a:schemeClr val="bg1"/>
                </a:solidFill>
              </a:rPr>
              <a:t>печати материалов, </a:t>
            </a:r>
            <a:r>
              <a:rPr lang="ru-RU" sz="1600" dirty="0">
                <a:solidFill>
                  <a:schemeClr val="bg1"/>
                </a:solidFill>
              </a:rPr>
              <a:t>исполненных </a:t>
            </a:r>
            <a:r>
              <a:rPr lang="ru-RU" sz="2800" u="sng" dirty="0">
                <a:solidFill>
                  <a:schemeClr val="bg1"/>
                </a:solidFill>
              </a:rPr>
              <a:t>азбукой Брайля </a:t>
            </a:r>
            <a:r>
              <a:rPr lang="ru-RU" sz="2800" u="sng" dirty="0" smtClean="0">
                <a:solidFill>
                  <a:schemeClr val="bg1"/>
                </a:solidFill>
              </a:rPr>
              <a:t/>
            </a:r>
            <a:br>
              <a:rPr lang="ru-RU" sz="2800" u="sng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для </a:t>
            </a:r>
            <a:r>
              <a:rPr lang="ru-RU" sz="1600" dirty="0">
                <a:solidFill>
                  <a:schemeClr val="bg1"/>
                </a:solidFill>
              </a:rPr>
              <a:t>слепых 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избирателей. </a:t>
            </a:r>
          </a:p>
        </p:txBody>
      </p:sp>
      <p:pic>
        <p:nvPicPr>
          <p:cNvPr id="2" name="Picture 2" descr="C:\Documents and Settings\Сотрудник\Рабочий стол\ПРЕЗЕНТАЦИИ\20151216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03841"/>
            <a:ext cx="3657600" cy="2435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28214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219200"/>
          </a:xfrm>
        </p:spPr>
        <p:txBody>
          <a:bodyPr>
            <a:noAutofit/>
          </a:bodyPr>
          <a:lstStyle/>
          <a:p>
            <a:r>
              <a:rPr b="1" dirty="0" lang="ru-RU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b="1" dirty="0" lang="ru-RU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en-US" smtClean="0" sz="24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tik.admsurgut.ru</a:t>
            </a:r>
            <a:r>
              <a:rPr b="1" dirty="0" lang="ru-RU" sz="2400"/>
              <a:t/>
            </a:r>
            <a:br>
              <a:rPr b="1" dirty="0" lang="ru-RU" sz="2400"/>
            </a:br>
            <a:endParaRPr dirty="0" lang="ru-RU" sz="2400"/>
          </a:p>
        </p:txBody>
      </p:sp>
      <p:pic>
        <p:nvPicPr>
          <p:cNvPr descr="C:\Documents and Settings\Сотрудник\Рабочий стол\ПРЕЗЕНТАЦИИ\2.bmp" id="1027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1123294" cy="378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110" l="2" r="105" t="110"/>
          <a:stretch/>
        </p:blipFill>
        <p:spPr>
          <a:xfrm>
            <a:off x="1752600" y="914400"/>
            <a:ext cx="580873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1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ая соединительная линия 3"/>
          <p:cNvSpPr/>
          <p:nvPr/>
        </p:nvSpPr>
        <p:spPr>
          <a:xfrm>
            <a:off x="6553200" y="2590800"/>
            <a:ext cx="265563" cy="26477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64771"/>
                </a:lnTo>
                <a:lnTo>
                  <a:pt x="265563" y="26477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6858000" y="2819400"/>
            <a:ext cx="307867" cy="22321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3216"/>
                </a:lnTo>
                <a:lnTo>
                  <a:pt x="307867" y="223216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НОРМАТИВНО-ПРАВОВЫЕ АКТЫ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28600" y="14478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734583" y="2743200"/>
            <a:ext cx="4180817" cy="4452301"/>
            <a:chOff x="3872914" y="-2115469"/>
            <a:chExt cx="4180817" cy="445230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5843931" y="-2115469"/>
              <a:ext cx="2209800" cy="6858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1200" b="1" dirty="0" smtClean="0"/>
                <a:t>Устав</a:t>
              </a:r>
              <a:r>
                <a:rPr lang="en-US" sz="1200" b="1" dirty="0" smtClean="0"/>
                <a:t>  </a:t>
              </a:r>
              <a:r>
                <a:rPr lang="ru-RU" sz="1200" b="1" dirty="0" smtClean="0"/>
                <a:t>муниципального образования городской округ город Сургут </a:t>
              </a:r>
              <a:endParaRPr lang="ru-RU" sz="12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3872914" y="2009514"/>
              <a:ext cx="3542282" cy="327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 b="1" kern="1200" dirty="0" smtClean="0"/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rmAutofit fontScale="90000"/>
          </a:bodyPr>
          <a:lstStyle/>
          <a:p>
            <a:r>
              <a:rPr b="1" dirty="0" lang="ru-RU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Информирование избирателей</a:t>
            </a:r>
            <a:br>
              <a:rPr b="1" dirty="0" lang="ru-RU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mtClean="0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через СМИ</a:t>
            </a:r>
            <a:endParaRPr dirty="0" lang="ru-RU"/>
          </a:p>
        </p:txBody>
      </p:sp>
      <p:pic>
        <p:nvPicPr>
          <p:cNvPr descr="C:\Documents and Settings\Сотрудник\Рабочий стол\ПРЕЗЕНТАЦИИ\211.jpg" id="307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15" y="909820"/>
            <a:ext cx="3409666" cy="2559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/>
          <a:stretch/>
        </p:blipFill>
        <p:spPr bwMode="auto">
          <a:xfrm>
            <a:off x="2590800" y="1031324"/>
            <a:ext cx="3541078" cy="24495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descr="IMG_5751" id="5" name="Picture 2"/>
          <p:cNvPicPr>
            <a:picLocks noChangeArrowheads="1" noChangeAspect="1" noGrp="1"/>
          </p:cNvPicPr>
          <p:nvPr>
            <p:ph idx="1" sz="quarter"/>
          </p:nvPr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66"/>
          <a:stretch>
            <a:fillRect/>
          </a:stretch>
        </p:blipFill>
        <p:spPr bwMode="auto">
          <a:xfrm rot="21439692">
            <a:off x="249605" y="599968"/>
            <a:ext cx="3236637" cy="424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Рисунок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" r="183"/>
          <a:stretch>
            <a:fillRect/>
          </a:stretch>
        </p:blipFill>
        <p:spPr bwMode="auto">
          <a:xfrm rot="21318900">
            <a:off x="358856" y="3434609"/>
            <a:ext cx="3886200" cy="300636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  <a:extLst/>
        </p:spPr>
      </p:pic>
      <p:pic>
        <p:nvPicPr>
          <p:cNvPr descr="C:\Users\suleymanova_er\Desktop\Documents\2016\фото\IMG_5916.JPG" id="2051" name="Рисунок 9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66940"/>
            <a:ext cx="4343400" cy="3259987"/>
          </a:xfrm>
          <a:prstGeom prst="roundRect">
            <a:avLst>
              <a:gd fmla="val 16667" name="adj"/>
            </a:avLst>
          </a:prstGeom>
          <a:ln>
            <a:noFill/>
          </a:ln>
          <a:effectLst>
            <a:outerShdw algn="tl" blurRad="76200" dir="7800000" dist="381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contrasting">
              <a:rot lat="0" lon="0" rev="4200000"/>
            </a:lightRig>
          </a:scene3d>
          <a:sp3d prstMaterial="plastic">
            <a:bevelT h="114300" prst="relaxedInset" w="3810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99302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b="1" dirty="0" lang="ru-RU" smtClean="0" sz="2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МЕРОПРИЯТИЯ ПО ПОВЫШЕНИЮ ПРАВОВОЙ КУЛЬТУРЫ МОЛОДЫХ И БУДУЩИХ ИЗБИРАТЕЛЕЙ</a:t>
            </a:r>
          </a:p>
        </p:txBody>
      </p:sp>
      <p:pic>
        <p:nvPicPr>
          <p:cNvPr descr="C:\Documents and Settings\Admin\Рабочий стол\фотки\день открытых дверей, 24.04.14\IMG_2079.JPG" id="25603" name="Picture 3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400800" y="1011369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10 февраля\IMG_9683.JPG" id="25602" name="Picture 2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7003607" y="4784851"/>
            <a:ext cx="2398535" cy="159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мальчик.jpg" id="25606" name="Picture 6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6596241" y="2949339"/>
            <a:ext cx="2756422" cy="1836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52400" y="1295400"/>
            <a:ext cx="4648200" cy="5415379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dir="t" rig="threePt"/>
          </a:scene3d>
          <a:sp3d>
            <a:bevelT h="139700" prst="divot" w="139700"/>
          </a:sp3d>
        </p:spPr>
        <p:txBody>
          <a:bodyPr rtlCol="0" wrap="square"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круглые столы;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конкурсы рисунков, фотографий, сочинений;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дни открытых дверей;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мероприятия, проводимые в рамках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Дня молодого избирателя;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брифинги;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тематические игры, беседы, лекции, тренинги;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дебат-клубы;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встречи школьников, студентов,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с представителями ТИК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проведение выборов различного уровня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в МБОУ и учреждениях среднего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и высшего профессионального образования города Сургута;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тематические выставки;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открытие именных избирательных участков;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создание в 2014 молодежной участковой избирательной комиссии №689;</a:t>
            </a:r>
          </a:p>
          <a:p>
            <a:pPr>
              <a:buFont charset="0" pitchFamily="34" typeface="Arial"/>
              <a:buChar char="•"/>
            </a:pP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научно-практические конференции </a:t>
            </a:r>
            <a:b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по вопросам избирательного права и т.</a:t>
            </a:r>
            <a:r>
              <a:rPr b="1" dirty="0" lang="en-US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ru-RU" smtClean="0" sz="1600">
                <a:solidFill>
                  <a:schemeClr val="accent5">
                    <a:lumMod val="20000"/>
                    <a:lumOff val="80000"/>
                  </a:schemeClr>
                </a:solidFill>
                <a:latin charset="0" pitchFamily="18" typeface="Times New Roman"/>
                <a:cs charset="0" pitchFamily="18" typeface="Times New Roman"/>
              </a:rPr>
              <a:t>д.</a:t>
            </a:r>
            <a:endParaRPr b="1" dirty="0" lang="ru-RU" sz="1600">
              <a:solidFill>
                <a:schemeClr val="accent5">
                  <a:lumMod val="20000"/>
                  <a:lumOff val="8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" t="94"/>
          <a:stretch/>
        </p:blipFill>
        <p:spPr>
          <a:xfrm>
            <a:off x="4568952" y="5115849"/>
            <a:ext cx="2698895" cy="159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395854"/>
            <a:ext cx="2461503" cy="1640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922" y="1812649"/>
            <a:ext cx="2522840" cy="1681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lang="ru-RU" smtClean="0" sz="2800">
                <a:solidFill>
                  <a:srgbClr val="0070C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День открытых дверей в ТИК Сургута </a:t>
            </a:r>
            <a:endParaRPr b="1" dirty="0" lang="ru-RU" sz="2800">
              <a:solidFill>
                <a:srgbClr val="0070C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" l="67" r="1" t="54"/>
          <a:stretch/>
        </p:blipFill>
        <p:spPr>
          <a:xfrm>
            <a:off x="-218737" y="4800600"/>
            <a:ext cx="443728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68" y="2473587"/>
            <a:ext cx="28956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" t="1"/>
          <a:stretch/>
        </p:blipFill>
        <p:spPr>
          <a:xfrm>
            <a:off x="152400" y="1038813"/>
            <a:ext cx="4672220" cy="1962332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" t="162"/>
          <a:stretch/>
        </p:blipFill>
        <p:spPr>
          <a:xfrm>
            <a:off x="4419600" y="4746242"/>
            <a:ext cx="4842933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18" y="3459450"/>
            <a:ext cx="2133764" cy="1600323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737" y="2545050"/>
            <a:ext cx="24384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5582" y="987382"/>
            <a:ext cx="2743200" cy="2065194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245" y="2545050"/>
            <a:ext cx="2311713" cy="1733785"/>
          </a:xfrm>
          <a:prstGeom prst="rect">
            <a:avLst/>
          </a:prstGeom>
          <a:solidFill>
            <a:srgbClr val="FFFFFF">
              <a:shade val="85000"/>
            </a:srgbClr>
          </a:solidFill>
          <a:ln cap="sq" w="88900">
            <a:solidFill>
              <a:srgbClr val="FFFFFF"/>
            </a:solidFill>
            <a:miter lim="800000"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h="19050" w="254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5815965"/>
      </p:ext>
    </p:extLst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дзаголовок 15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Заголовок 14"/>
          <p:cNvSpPr>
            <a:spLocks noGrp="1"/>
          </p:cNvSpPr>
          <p:nvPr>
            <p:ph type="ctrTitle"/>
          </p:nvPr>
        </p:nvSpPr>
        <p:spPr>
          <a:xfrm>
            <a:off x="182646" y="138500"/>
            <a:ext cx="8229600" cy="1129426"/>
          </a:xfrm>
        </p:spPr>
        <p:txBody>
          <a:bodyPr>
            <a:normAutofit/>
          </a:bodyPr>
          <a:lstStyle/>
          <a:p>
            <a:r>
              <a:rPr b="1" dirty="0" lang="ru-RU" smtClean="0" sz="3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МЕСЯЧНИК  МОЛОДОГО ИЗБИРАТЕЛЯ</a:t>
            </a:r>
            <a:endParaRPr dirty="0" lang="ru-RU" sz="32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4294967295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21" y="1612339"/>
            <a:ext cx="3335337" cy="228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r="-1"/>
          <a:stretch/>
        </p:blipFill>
        <p:spPr>
          <a:xfrm>
            <a:off x="45842" y="3845199"/>
            <a:ext cx="3450477" cy="2762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87" y="1169554"/>
            <a:ext cx="2686083" cy="2675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33" y="1075892"/>
            <a:ext cx="2527739" cy="18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95" y="1859795"/>
            <a:ext cx="2880689" cy="2159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"/>
          <a:stretch/>
        </p:blipFill>
        <p:spPr>
          <a:xfrm>
            <a:off x="3405967" y="3713901"/>
            <a:ext cx="5738033" cy="288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1809774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87552"/>
          </a:xfrm>
        </p:spPr>
        <p:txBody>
          <a:bodyPr>
            <a:noAutofit/>
          </a:bodyPr>
          <a:lstStyle/>
          <a:p>
            <a:r>
              <a:rPr b="1" dirty="0" lang="ru-RU" smtClean="0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Городская олимпиада </a:t>
            </a:r>
            <a:br>
              <a:rPr b="1" dirty="0" lang="ru-RU" smtClean="0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mtClean="0" sz="36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«Знатоки избирательного права»</a:t>
            </a:r>
            <a:endParaRPr dirty="0" lang="ru-RU" sz="3600"/>
          </a:p>
        </p:txBody>
      </p:sp>
      <p:pic>
        <p:nvPicPr>
          <p:cNvPr descr="15-20-17-1" id="1027" name="Picture 3"/>
          <p:cNvPicPr>
            <a:picLocks noChangeArrowheads="1" noChangeAspect="1"/>
          </p:cNvPicPr>
          <p:nvPr/>
        </p:nvPicPr>
        <p:blipFill>
          <a:blip cstate="print"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752"/>
            <a:ext cx="3320210" cy="249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"/>
          <a:stretch/>
        </p:blipFill>
        <p:spPr>
          <a:xfrm>
            <a:off x="3178739" y="1063752"/>
            <a:ext cx="2763320" cy="3069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15-20-17" id="14" name="Picture 2"/>
          <p:cNvPicPr>
            <a:picLocks noChangeArrowheads="1" noChangeAspect="1"/>
          </p:cNvPicPr>
          <p:nvPr/>
        </p:nvPicPr>
        <p:blipFill>
          <a:blip cstate="print"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587" y="1063752"/>
            <a:ext cx="3343413" cy="2510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2" l="208" t="342"/>
          <a:stretch/>
        </p:blipFill>
        <p:spPr>
          <a:xfrm>
            <a:off x="990600" y="3276600"/>
            <a:ext cx="7294757" cy="324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723268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b="1" dirty="0" lang="ru-RU" smtClean="0" sz="3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Научно-практическая конференция </a:t>
            </a:r>
            <a:br>
              <a:rPr b="1" dirty="0" lang="ru-RU" smtClean="0" sz="3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mtClean="0" sz="32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по избирательному праву</a:t>
            </a:r>
            <a:endParaRPr b="1" dirty="0" lang="ru-RU" sz="32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" r="-1" t="195"/>
          <a:stretch/>
        </p:blipFill>
        <p:spPr>
          <a:xfrm>
            <a:off x="6047984" y="986112"/>
            <a:ext cx="3307155" cy="146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34" y="977645"/>
            <a:ext cx="3102235" cy="254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/>
          <a:stretch/>
        </p:blipFill>
        <p:spPr>
          <a:xfrm>
            <a:off x="-62771" y="1068435"/>
            <a:ext cx="2762768" cy="1941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05803"/>
            <a:ext cx="2435821" cy="1568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83" y="2143895"/>
            <a:ext cx="2786856" cy="197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61213"/>
            <a:ext cx="8865056" cy="3754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758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685800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Именные избирательные участки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419600" cy="525780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endParaRPr lang="ru-RU" sz="1100" dirty="0"/>
          </a:p>
          <a:p>
            <a:pPr marL="0" indent="0">
              <a:buNone/>
            </a:pPr>
            <a:endParaRPr lang="ru-RU" sz="1100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81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endParaRPr lang="ru-RU" dirty="0"/>
          </a:p>
        </p:txBody>
      </p:sp>
      <p:pic>
        <p:nvPicPr>
          <p:cNvPr id="1026" name="Picture 2" descr="C:\Documents and Settings\Сотрудник\Рабочий стол\ПРЕЗЕНТАЦИИ\коротча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7" y="1817876"/>
            <a:ext cx="3018199" cy="201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Сотрудник\Рабочий стол\ПРЕЗЕНТАЦИИ\сол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358" y="1851743"/>
            <a:ext cx="3023522" cy="2017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Сотрудник\Рабочий стол\ПРЕЗЕНТАЦИИ\n32174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10" y="4732064"/>
            <a:ext cx="2900367" cy="1935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Сотрудник\Рабочий стол\ПРЕЗЕНТАЦИИ\n323928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18" y="4757464"/>
            <a:ext cx="2667001" cy="1996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925324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№418 </a:t>
            </a:r>
            <a:r>
              <a:rPr lang="ru-RU" sz="1600" b="1" dirty="0">
                <a:solidFill>
                  <a:schemeClr val="bg1"/>
                </a:solidFill>
              </a:rPr>
              <a:t>имени Героя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Социалистического Труда 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>
                <a:solidFill>
                  <a:schemeClr val="bg1"/>
                </a:solidFill>
              </a:rPr>
              <a:t>Дмитрия Коротчаева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№397 </a:t>
            </a:r>
            <a:r>
              <a:rPr lang="ru-RU" sz="1600" b="1" dirty="0">
                <a:solidFill>
                  <a:schemeClr val="bg1"/>
                </a:solidFill>
              </a:rPr>
              <a:t>имени Героя Советского Союза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Николая Саиновича Майданова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9499" y="959191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№410 </a:t>
            </a:r>
            <a:r>
              <a:rPr lang="ru-RU" sz="1600" b="1" dirty="0">
                <a:solidFill>
                  <a:schemeClr val="bg1"/>
                </a:solidFill>
              </a:rPr>
              <a:t>имени кавалера Ордена Мужества 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Юрия Анатольевича Солдатова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9499" y="3908048"/>
            <a:ext cx="3977054" cy="892552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№378 </a:t>
            </a:r>
            <a:r>
              <a:rPr lang="ru-RU" sz="1600" b="1" dirty="0">
                <a:solidFill>
                  <a:schemeClr val="bg1"/>
                </a:solidFill>
              </a:rPr>
              <a:t>имени Заслуженного энергетика РФ</a:t>
            </a:r>
            <a:br>
              <a:rPr lang="ru-RU" sz="16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Владимира Георгиевича Губачёва</a:t>
            </a:r>
          </a:p>
        </p:txBody>
      </p:sp>
    </p:spTree>
    <p:extLst>
      <p:ext uri="{BB962C8B-B14F-4D97-AF65-F5344CB8AC3E}">
        <p14:creationId xmlns:p14="http://schemas.microsoft.com/office/powerpoint/2010/main" val="2288885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343" y="76200"/>
            <a:ext cx="8534400" cy="606552"/>
          </a:xfrm>
        </p:spPr>
        <p:txBody>
          <a:bodyPr>
            <a:normAutofit/>
          </a:bodyPr>
          <a:lstStyle/>
          <a:p>
            <a:r>
              <a:rPr lang="ru-RU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Молодежная избирательная комиссия</a:t>
            </a:r>
          </a:p>
        </p:txBody>
      </p:sp>
      <p:pic>
        <p:nvPicPr>
          <p:cNvPr id="3074" name="Picture 2" descr="C:\Documents and Settings\Сотрудник\Рабочий стол\ПРЕЗЕНТАЦИИ\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2819400"/>
            <a:ext cx="4114801" cy="274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Сотрудник\Рабочий стол\ПРЕЗЕНТАЦИИ\DSC_0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80378"/>
            <a:ext cx="4599807" cy="3066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Сотрудник\Рабочий стол\ПРЕЗЕНТАЦИИ\DSC_00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3" y="914400"/>
            <a:ext cx="4452257" cy="2968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936567"/>
            <a:ext cx="4555556" cy="2031325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16 июня 2016 года </a:t>
            </a:r>
            <a:r>
              <a:rPr lang="ru-RU" b="1" dirty="0" smtClean="0">
                <a:solidFill>
                  <a:schemeClr val="bg1"/>
                </a:solidFill>
              </a:rPr>
              <a:t>было утверждено Положение </a:t>
            </a:r>
            <a:r>
              <a:rPr lang="ru-RU" b="1" dirty="0">
                <a:solidFill>
                  <a:schemeClr val="bg1"/>
                </a:solidFill>
              </a:rPr>
              <a:t>о Молодежной избирательной комиссии при ТИК города, её </a:t>
            </a:r>
            <a:r>
              <a:rPr lang="ru-RU" b="1" dirty="0" smtClean="0">
                <a:solidFill>
                  <a:schemeClr val="bg1"/>
                </a:solidFill>
              </a:rPr>
              <a:t>составе </a:t>
            </a:r>
            <a:r>
              <a:rPr lang="ru-RU" b="1" dirty="0">
                <a:solidFill>
                  <a:schemeClr val="bg1"/>
                </a:solidFill>
              </a:rPr>
              <a:t>и </a:t>
            </a:r>
            <a:r>
              <a:rPr lang="ru-RU" b="1" dirty="0" smtClean="0">
                <a:solidFill>
                  <a:schemeClr val="bg1"/>
                </a:solidFill>
              </a:rPr>
              <a:t>назначении </a:t>
            </a:r>
            <a:r>
              <a:rPr lang="ru-RU" b="1" dirty="0">
                <a:solidFill>
                  <a:schemeClr val="bg1"/>
                </a:solidFill>
              </a:rPr>
              <a:t>председателя </a:t>
            </a:r>
            <a:r>
              <a:rPr lang="ru-RU" b="1" dirty="0" smtClean="0">
                <a:solidFill>
                  <a:schemeClr val="bg1"/>
                </a:solidFill>
              </a:rPr>
              <a:t>МИК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endParaRPr lang="ru-RU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 ИЗБИРАТЕЛЬНЫХ КОМИССИЙ В РФ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50392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Избирательная комиссия – коллегиальный орган, формируемый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в порядке и сроки, установленные законом, организующий </a:t>
            </a:r>
            <a:b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Century Gothic" pitchFamily="34" charset="0"/>
                <a:cs typeface="MV Boli" pitchFamily="2"/>
              </a:rPr>
              <a:t>и обеспечивающий подготовку и проведение выборов </a:t>
            </a:r>
            <a:endParaRPr lang="ru-RU" sz="2900" b="1" u="sng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43400" y="3886200"/>
            <a:ext cx="304800" cy="30480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343400" y="5181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43400" y="30480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57200" y="251460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Центральная избирательная комиссия РФ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362980"/>
            <a:ext cx="81534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ХМАО – Югры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4227493"/>
            <a:ext cx="8153400" cy="954107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Территориальная </a:t>
            </a:r>
            <a:b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</a:br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избирательная комиссия города Сургута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638800"/>
            <a:ext cx="8077200" cy="523220"/>
          </a:xfrm>
          <a:prstGeom prst="rect">
            <a:avLst/>
          </a:prstGeom>
          <a:solidFill>
            <a:schemeClr val="accent3">
              <a:lumMod val="75000"/>
              <a:alpha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  <a:cs typeface="MV Boli" pitchFamily="2"/>
              </a:rPr>
              <a:t>Участковая избирательная комиссия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ПРИНЦИПЫ  ДЕЯТЕЛЬНОСТИ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/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endParaRPr lang="ru-RU" sz="2900" b="1" dirty="0" smtClean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MV Boli" pitchFamily="2"/>
              </a:rPr>
              <a:t> 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Century Gothic" pitchFamily="34" charset="0"/>
              <a:cs typeface="MV Boli" pitchFamily="2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304800" y="1600200"/>
            <a:ext cx="8458200" cy="4191000"/>
            <a:chOff x="304800" y="1600200"/>
            <a:chExt cx="8458200" cy="4191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04800" y="2286000"/>
              <a:ext cx="3048000" cy="1371600"/>
              <a:chOff x="533400" y="1828800"/>
              <a:chExt cx="3200400" cy="2971800"/>
            </a:xfrm>
          </p:grpSpPr>
          <p:sp>
            <p:nvSpPr>
              <p:cNvPr id="4" name="Овал 3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822960" y="2819400"/>
                <a:ext cx="2590800" cy="866905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НЕЗАВИСИМОСТЬ</a:t>
                </a: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914400" y="4495800"/>
              <a:ext cx="2743200" cy="1219200"/>
              <a:chOff x="533400" y="1828800"/>
              <a:chExt cx="3200400" cy="2971800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00100" y="2710907"/>
                <a:ext cx="2705100" cy="975268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ГЛАСНОСТЬ</a:t>
                </a: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3429000" y="3048000"/>
              <a:ext cx="2667000" cy="1524000"/>
              <a:chOff x="533400" y="1828800"/>
              <a:chExt cx="3200400" cy="2971800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53340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14400" y="2720340"/>
                <a:ext cx="2590800" cy="1380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СМЕНЯЕМОСТЬ СОСТАВОВ</a:t>
                </a: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6096000" y="2362200"/>
              <a:ext cx="2667000" cy="1295400"/>
              <a:chOff x="1356360" y="1828800"/>
              <a:chExt cx="3200400" cy="2971800"/>
            </a:xfrm>
          </p:grpSpPr>
          <p:sp>
            <p:nvSpPr>
              <p:cNvPr id="22" name="Овал 21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39240" y="2777172"/>
                <a:ext cx="2926080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СОПОДЧИНЕНИЕ</a:t>
                </a:r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867400" y="4495800"/>
              <a:ext cx="2819400" cy="1295400"/>
              <a:chOff x="1356360" y="1828800"/>
              <a:chExt cx="3200400" cy="2971800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356360" y="1828800"/>
                <a:ext cx="3200400" cy="2971800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356360" y="2677885"/>
                <a:ext cx="3113904" cy="91789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w="1143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bg1"/>
                    </a:solidFill>
                    <a:latin typeface="Century Gothic" pitchFamily="34" charset="0"/>
                    <a:cs typeface="MV Boli" pitchFamily="2"/>
                  </a:rPr>
                  <a:t>КОЛЛЕГИАЛЬНОСТЬ</a:t>
                </a:r>
              </a:p>
            </p:txBody>
          </p:sp>
        </p:grpSp>
        <p:cxnSp>
          <p:nvCxnSpPr>
            <p:cNvPr id="28" name="Прямая со стрелкой 27"/>
            <p:cNvCxnSpPr/>
            <p:nvPr/>
          </p:nvCxnSpPr>
          <p:spPr>
            <a:xfrm rot="10800000" flipV="1">
              <a:off x="2743200" y="1600200"/>
              <a:ext cx="1143000" cy="6096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rot="16200000" flipH="1">
              <a:off x="4038600" y="2286000"/>
              <a:ext cx="1143000" cy="76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029200" y="1600200"/>
              <a:ext cx="137160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5400000">
              <a:off x="2209800" y="2286000"/>
              <a:ext cx="2667000" cy="14478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rot="16200000" flipH="1">
              <a:off x="4495800" y="1981200"/>
              <a:ext cx="2667000" cy="2057400"/>
            </a:xfrm>
            <a:prstGeom prst="straightConnector1">
              <a:avLst/>
            </a:prstGeom>
            <a:ln w="1905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ТИК города Сургута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752" y="3200400"/>
            <a:ext cx="43464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соответствии с постановлением Избирательной комиссии Ханты-Мансийского автономного округа — Югры от 22 апреля 2022 г. № 69  на территориальную избирательную комиссию города Сургута возложены полномочия по организации подготовки и проведения выборов в органы местного самоуправления, местного референдума муниципального образования городской округ Сургут.</a:t>
            </a:r>
          </a:p>
        </p:txBody>
      </p:sp>
      <p:pic>
        <p:nvPicPr>
          <p:cNvPr id="1026" name="Picture 2" descr="C:\Documents and Settings\Admin\Рабочий стол\img20150306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3200400"/>
            <a:ext cx="4448175" cy="296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01752" y="1645384"/>
            <a:ext cx="8613648" cy="1169551"/>
          </a:xfrm>
          <a:custGeom>
            <a:avLst/>
            <a:gdLst>
              <a:gd name="connsiteX0" fmla="*/ 0 w 8610600"/>
              <a:gd name="connsiteY0" fmla="*/ 0 h 1908215"/>
              <a:gd name="connsiteX1" fmla="*/ 8610600 w 8610600"/>
              <a:gd name="connsiteY1" fmla="*/ 0 h 1908215"/>
              <a:gd name="connsiteX2" fmla="*/ 8610600 w 8610600"/>
              <a:gd name="connsiteY2" fmla="*/ 1908215 h 1908215"/>
              <a:gd name="connsiteX3" fmla="*/ 0 w 8610600"/>
              <a:gd name="connsiteY3" fmla="*/ 1908215 h 1908215"/>
              <a:gd name="connsiteX4" fmla="*/ 0 w 8610600"/>
              <a:gd name="connsiteY4" fmla="*/ 0 h 190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0600" h="1908215">
                <a:moveTo>
                  <a:pt x="0" y="0"/>
                </a:moveTo>
                <a:lnTo>
                  <a:pt x="8610600" y="0"/>
                </a:lnTo>
                <a:lnTo>
                  <a:pt x="8610600" y="1908215"/>
                </a:lnTo>
                <a:lnTo>
                  <a:pt x="0" y="19082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 w="25400" cap="rnd">
            <a:solidFill>
              <a:schemeClr val="bg1">
                <a:alpha val="49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14300" h="107950" prst="artDeco"/>
            <a:contourClr>
              <a:schemeClr val="bg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является государственным органом, организующим в соответствии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с федеральными законами и законами Ханты-Мансийского автономного округа – Югры подготовку и проведение выборов </a:t>
            </a:r>
            <a:b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в органы государственной власти и органы местного самоуправления на территории города Сургута.</a:t>
            </a:r>
            <a:r>
              <a:rPr lang="ru-RU" sz="1400" dirty="0" smtClean="0"/>
              <a:t>	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единительная линия 61"/>
          <p:cNvCxnSpPr/>
          <p:nvPr/>
        </p:nvCxnSpPr>
        <p:spPr>
          <a:xfrm rot="5400000">
            <a:off x="7125494" y="26281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7125494" y="4609306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1219200" y="27432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194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048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638800" y="20574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334000" y="36576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486400" y="5562600"/>
            <a:ext cx="6858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ПОЛНОМОЧИЯ ТИК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228600" y="1524000"/>
          <a:ext cx="8686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6096000" y="4724400"/>
            <a:ext cx="2514600" cy="1600200"/>
            <a:chOff x="2032992" y="2691606"/>
            <a:chExt cx="2209800" cy="1370409"/>
          </a:xfrm>
          <a:solidFill>
            <a:schemeClr val="accent3">
              <a:lumMod val="75000"/>
            </a:schemeClr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2032992" y="2822121"/>
              <a:ext cx="2030015" cy="12180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2032992" y="2691606"/>
              <a:ext cx="2209800" cy="137040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оказывает методическую, организационно-</a:t>
              </a:r>
            </a:p>
            <a:p>
              <a:pPr lvl="0" algn="ctr" defTabSz="311150"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техническую помощь нижестоящим комиссиям;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27785" y="4876800"/>
            <a:ext cx="2258615" cy="1446615"/>
            <a:chOff x="2032992" y="2844001"/>
            <a:chExt cx="2030015" cy="1218011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032992" y="2844004"/>
              <a:ext cx="2030015" cy="1218008"/>
            </a:xfrm>
            <a:prstGeom prst="rect">
              <a:avLst/>
            </a:prstGeom>
            <a:grpFill/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032992" y="2844001"/>
              <a:ext cx="2030015" cy="1218006"/>
            </a:xfrm>
            <a:prstGeom prst="rect">
              <a:avLst/>
            </a:prstGeom>
            <a:grpFill/>
            <a:sp3d>
              <a:bevelT prst="angle"/>
              <a:bevelB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заслушивает сообщения органов исполнительной власти субъекта РФ и органов местного самоуправления по вопросам, связанным с подготовкой и проведением выборов, референдума;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81000" y="4877991"/>
            <a:ext cx="2362200" cy="1446609"/>
            <a:chOff x="2032992" y="2844006"/>
            <a:chExt cx="2030015" cy="121800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Прямоугольник 23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рассматривает жалобы (заявления) на решения и действия (бездействие) нижестоящих комиссий и принимает по ним мотивированные решения;</a:t>
              </a:r>
              <a:endParaRPr lang="ru-R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76600" y="3124200"/>
            <a:ext cx="2106215" cy="1218009"/>
            <a:chOff x="1956792" y="2844006"/>
            <a:chExt cx="2106215" cy="121800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1956792" y="2844006"/>
              <a:ext cx="2030015" cy="12180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осуществляет иные полномочия в соответствии с федеральными законами, законами ХМАО –Югры</a:t>
              </a:r>
              <a:r>
                <a:rPr lang="ru-RU" sz="8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ru-RU" sz="700" kern="1200" dirty="0"/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 rot="5400000">
            <a:off x="-1219200" y="4343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-914400" y="6248400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743200" y="5562600"/>
            <a:ext cx="4572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1257300" y="4686300"/>
            <a:ext cx="381000" cy="158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838200"/>
          </a:xfrm>
        </p:spPr>
        <p:txBody>
          <a:bodyPr>
            <a:noAutofit/>
          </a:bodyPr>
          <a:lstStyle/>
          <a:p>
            <a:r>
              <a:rPr b="1" dirty="0" lang="ru-RU" smtClean="0" sz="2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Информация</a:t>
            </a:r>
            <a:br>
              <a:rPr b="1" dirty="0" lang="ru-RU" smtClean="0" sz="2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b="1" dirty="0" lang="ru-RU" smtClean="0" sz="2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о деятельности территориальной избирательной комиссии города Сургута с 2016 по 2022 год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067231"/>
              </p:ext>
            </p:extLst>
          </p:nvPr>
        </p:nvGraphicFramePr>
        <p:xfrm>
          <a:off x="336802" y="1119781"/>
          <a:ext cx="8458201" cy="2949299"/>
        </p:xfrm>
        <a:graphic>
          <a:graphicData uri="http://schemas.openxmlformats.org/drawingml/2006/table">
            <a:tbl>
              <a:tblPr firstCol="1" firstRow="1">
                <a:tableStyleId>{327F97BB-C833-4FB7-BDE5-3F7075034690}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6070">
                <a:tc>
                  <a:txBody>
                    <a:bodyPr/>
                    <a:lstStyle/>
                    <a:p>
                      <a:pPr algn="ctr"/>
                      <a:endParaRPr b="1" dirty="0" lang="ru-RU" smtClean="0" sz="1600"/>
                    </a:p>
                    <a:p>
                      <a:pPr algn="ctr"/>
                      <a:r>
                        <a:rPr b="1" dirty="0" lang="ru-RU" smtClean="0" sz="1600"/>
                        <a:t>Год</a:t>
                      </a:r>
                      <a:endParaRPr b="1" dirty="0" lang="ru-RU" sz="1600">
                        <a:solidFill>
                          <a:srgbClr val="CC6600"/>
                        </a:solidFill>
                        <a:latin charset="0" pitchFamily="34" typeface="Impact"/>
                      </a:endParaRPr>
                    </a:p>
                  </a:txBody>
                  <a:tcPr marB="0" marL="0" marR="0" marT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b="1" dirty="0" lang="ru-RU" smtClean="0" sz="1600"/>
                    </a:p>
                    <a:p>
                      <a:pPr algn="ctr"/>
                      <a:r>
                        <a:rPr b="1" dirty="0" lang="ru-RU" smtClean="0" sz="1600"/>
                        <a:t>Количество </a:t>
                      </a:r>
                      <a:r>
                        <a:rPr b="1" dirty="0" lang="ru-RU" sz="1600"/>
                        <a:t>заседаний</a:t>
                      </a:r>
                      <a:endParaRPr b="1" dirty="0" lang="ru-RU" sz="1600">
                        <a:solidFill>
                          <a:srgbClr val="CC6600"/>
                        </a:solidFill>
                        <a:latin charset="0" pitchFamily="34" typeface="Impact"/>
                      </a:endParaRPr>
                    </a:p>
                  </a:txBody>
                  <a:tcPr marB="0" marL="0" marR="0" marT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b="1" dirty="0" lang="ru-RU" smtClean="0" sz="1600"/>
                    </a:p>
                    <a:p>
                      <a:pPr algn="ctr"/>
                      <a:r>
                        <a:rPr b="1" dirty="0" lang="ru-RU" smtClean="0" sz="1600"/>
                        <a:t>Количество </a:t>
                      </a:r>
                      <a:r>
                        <a:rPr b="1" dirty="0" lang="ru-RU" sz="1600"/>
                        <a:t>постановлений</a:t>
                      </a:r>
                      <a:endParaRPr b="1" dirty="0" lang="ru-RU" sz="1600">
                        <a:solidFill>
                          <a:srgbClr val="CC6600"/>
                        </a:solidFill>
                        <a:latin charset="0" pitchFamily="34" typeface="Impact"/>
                      </a:endParaRPr>
                    </a:p>
                  </a:txBody>
                  <a:tcPr marB="0" marL="0" marR="0" marT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3939">
                <a:tc>
                  <a:txBody>
                    <a:bodyPr/>
                    <a:lstStyle/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b="1" dirty="0" kern="1200" kumimoji="0" lang="en-US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en-US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b="1" dirty="0" kern="1200" kumimoji="0" lang="en-US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en-US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b="1" dirty="0" kern="1200" kumimoji="0" lang="ru-RU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0" marR="0" marT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mtClean="0" sz="1600"/>
                        <a:t>(117 в новом составе)</a:t>
                      </a:r>
                      <a:endParaRPr b="1" dirty="0" lang="ru-RU" smtClean="0" sz="1600">
                        <a:solidFill>
                          <a:srgbClr val="002060"/>
                        </a:solidFill>
                        <a:latin charset="0" pitchFamily="34" typeface="Impact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en-US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b="1" dirty="0" kern="1200" kumimoji="0" lang="en-US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(100  в новом</a:t>
                      </a:r>
                      <a:r>
                        <a:rPr b="1" baseline="0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составе</a:t>
                      </a:r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B="0" marL="0" marR="0" marT="0"/>
                </a:tc>
                <a:tc>
                  <a:txBody>
                    <a:bodyPr/>
                    <a:lstStyle/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598</a:t>
                      </a: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mtClean="0" sz="1600"/>
                        <a:t>(581 в новом составе)</a:t>
                      </a:r>
                      <a:endParaRPr b="1" dirty="0" lang="ru-RU" smtClean="0" sz="1600">
                        <a:solidFill>
                          <a:srgbClr val="002060"/>
                        </a:solidFill>
                        <a:latin charset="0" pitchFamily="34" typeface="Impact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en-US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142</a:t>
                      </a:r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189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504</a:t>
                      </a:r>
                    </a:p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(464 в новом составе)</a:t>
                      </a:r>
                      <a:endParaRPr b="1" dirty="0" kern="1200" kumimoji="0" lang="ru-RU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0" marR="0" marT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070">
                <a:tc>
                  <a:txBody>
                    <a:bodyPr/>
                    <a:lstStyle/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b="1" dirty="0" kern="1200" kumimoji="0" lang="en-US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eaLnBrk="1" hangingPunct="1" latinLnBrk="0" marL="0" rtl="0"/>
                      <a:endParaRPr b="1" dirty="0" kern="1200" kumimoji="0" lang="ru-RU" smtClean="0"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 marL="0" marR="0" marT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1" hangingPunct="1" latinLnBrk="0" marL="0" rtl="0"/>
                      <a:r>
                        <a:rPr b="1" dirty="0" kern="1200" kumimoji="0" lang="ru-RU" smtClean="0" sz="16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B="0" marL="0" marR="0" marT="0"/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mtClean="0" sz="1600"/>
                        <a:t>31</a:t>
                      </a:r>
                      <a:endParaRPr b="1" dirty="0" lang="ru-RU" smtClean="0" sz="1600">
                        <a:solidFill>
                          <a:srgbClr val="002060"/>
                        </a:solidFill>
                        <a:latin charset="0" pitchFamily="34" typeface="Impact"/>
                      </a:endParaRPr>
                    </a:p>
                  </a:txBody>
                  <a:tcPr marB="0" marL="0" marR="0" marT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"/>
          <a:stretch/>
        </p:blipFill>
        <p:spPr>
          <a:xfrm>
            <a:off x="3522950" y="3576523"/>
            <a:ext cx="3017373" cy="1634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5" y="3771875"/>
            <a:ext cx="2162560" cy="162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30" y="3673180"/>
            <a:ext cx="2128806" cy="1596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" y="5208703"/>
            <a:ext cx="1884137" cy="141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61" l="-1798" r="181" t="27"/>
          <a:stretch/>
        </p:blipFill>
        <p:spPr>
          <a:xfrm>
            <a:off x="4441319" y="4873884"/>
            <a:ext cx="1828369" cy="1747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cstate="print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49" y="5161652"/>
            <a:ext cx="2147029" cy="1610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cstate="print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61" y="5149183"/>
            <a:ext cx="1963497" cy="147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4400" cy="758952"/>
          </a:xfrm>
        </p:spPr>
        <p:txBody>
          <a:bodyPr>
            <a:noAutofit/>
          </a:bodyPr>
          <a:lstStyle/>
          <a:p>
            <a:r>
              <a:rPr b="1" dirty="0" lang="ru-RU" smtClean="0" sz="25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algn="tl" blurRad="41275" dir="1800000" dist="20320" rotWithShape="0">
                    <a:srgbClr val="000000">
                      <a:alpha val="40000"/>
                    </a:srgbClr>
                  </a:outerShdw>
                </a:effectLst>
              </a:rPr>
              <a:t>КОЛИЧЕСТВО ЧЛЕНОВ ИЗБИРАТЕЛЬНЫХ КОМИССИЙ В ГОРОДЕ СУРГУТЕ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37231"/>
              </p:ext>
            </p:extLst>
          </p:nvPr>
        </p:nvGraphicFramePr>
        <p:xfrm>
          <a:off x="228600" y="1722120"/>
          <a:ext cx="8686800" cy="445008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2044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3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algn="ctr"/>
                      <a:endParaRPr b="1" dirty="0" lang="ru-RU" sz="14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b="1" dirty="0" lang="ru-RU" smtClean="0" sz="1400"/>
                        <a:t>Количество членов</a:t>
                      </a:r>
                      <a:r>
                        <a:rPr b="1" baseline="0" dirty="0" lang="ru-RU" smtClean="0" sz="1400"/>
                        <a:t> избирательных комиссий</a:t>
                      </a:r>
                      <a:endParaRPr b="1" dirty="0"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Мужчины</a:t>
                      </a:r>
                      <a:endParaRPr b="1" dirty="0"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Женщины</a:t>
                      </a:r>
                      <a:endParaRPr b="1" dirty="0"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b="1" dirty="0" lang="ru-RU" smtClean="0" sz="1400"/>
                    </a:p>
                    <a:p>
                      <a:pPr algn="ctr"/>
                      <a:r>
                        <a:rPr b="1" dirty="0" lang="ru-RU" smtClean="0" sz="1400"/>
                        <a:t>Срок полно-мочий</a:t>
                      </a:r>
                      <a:endParaRPr b="1" dirty="0"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10"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общее количество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b="1" dirty="0" lang="ru-RU" smtClean="0" sz="1400">
                          <a:solidFill>
                            <a:schemeClr val="bg1"/>
                          </a:solidFill>
                        </a:rPr>
                        <a:t>%</a:t>
                      </a:r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b="1" dirty="0" lang="ru-RU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ТИК</a:t>
                      </a:r>
                      <a:r>
                        <a:rPr baseline="0" dirty="0" lang="ru-RU" smtClean="0" sz="2000"/>
                        <a:t> города Сургута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14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9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58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42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5 лет</a:t>
                      </a:r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6030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Участковые избирательные комиссии</a:t>
                      </a:r>
                    </a:p>
                    <a:p>
                      <a:pPr algn="ctr"/>
                      <a:r>
                        <a:rPr dirty="0" lang="ru-RU" smtClean="0" sz="2000"/>
                        <a:t>(129)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1965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526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27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en-US" smtClean="0" sz="2000"/>
                        <a:t>1</a:t>
                      </a:r>
                      <a:r>
                        <a:rPr dirty="0" lang="ru-RU" smtClean="0" sz="2000"/>
                        <a:t>439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73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 лет</a:t>
                      </a:r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770">
                <a:tc>
                  <a:txBody>
                    <a:bodyPr/>
                    <a:lstStyle/>
                    <a:p>
                      <a:pPr algn="ctr"/>
                      <a:r>
                        <a:rPr dirty="0" lang="ru-RU" smtClean="0" sz="2000"/>
                        <a:t>Резерв составов участковых комиссий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514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138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27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dirty="0" lang="ru-RU" smtClean="0" sz="2000"/>
                        <a:t>376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r>
                        <a:rPr lang="ru-RU" smtClean="0" sz="2000"/>
                        <a:t>73</a:t>
                      </a:r>
                      <a:endParaRPr dirty="0"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dirty="0" lang="ru-RU" smtClean="0" sz="2000"/>
                    </a:p>
                    <a:p>
                      <a:pPr algn="ctr"/>
                      <a:endParaRPr dirty="0"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descr="C:\Documents and Settings\Admin\Рабочий стол\презенташка\pic20150406-2.jpg" id="22530" name="Picture 2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304801" y="1651161"/>
            <a:ext cx="1752600" cy="117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C:\Documents and Settings\Admin\Рабочий стол\фотки\фотографии ТИК\учеба 06.09.2013\IMG_8388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 l="253" r="95" t="156"/>
          <a:stretch>
            <a:fillRect/>
          </a:stretch>
        </p:blipFill>
        <p:spPr bwMode="auto">
          <a:xfrm>
            <a:off x="7848600" y="4876800"/>
            <a:ext cx="1109706" cy="136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52891189"/>
              </p:ext>
            </p:extLst>
          </p:nvPr>
        </p:nvGraphicFramePr>
        <p:xfrm>
          <a:off x="238125" y="1524000"/>
          <a:ext cx="8534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12954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Сведения о членах участковых избирательных комиссий </a:t>
            </a:r>
            <a:b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субъектам выдвижения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51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55845</TotalTime>
  <Words>1400</Words>
  <Application>Microsoft Office PowerPoint</Application>
  <PresentationFormat>Экран (4:3)</PresentationFormat>
  <Paragraphs>259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Arial Unicode MS</vt:lpstr>
      <vt:lpstr>Calibri</vt:lpstr>
      <vt:lpstr>Century Gothic</vt:lpstr>
      <vt:lpstr>Georgia</vt:lpstr>
      <vt:lpstr>Impact</vt:lpstr>
      <vt:lpstr>MV Boli</vt:lpstr>
      <vt:lpstr>Times New Roman</vt:lpstr>
      <vt:lpstr>Wingdings</vt:lpstr>
      <vt:lpstr>Wingdings 2</vt:lpstr>
      <vt:lpstr>Официальная</vt:lpstr>
      <vt:lpstr>Презентация PowerPoint</vt:lpstr>
      <vt:lpstr>НОРМАТИВНО-ПРАВОВЫЕ АКТЫ </vt:lpstr>
      <vt:lpstr>СИСТЕМА ИЗБИРАТЕЛЬНЫХ КОМИССИЙ В РФ</vt:lpstr>
      <vt:lpstr>ПРИНЦИПЫ  ДЕЯТЕЛЬНОСТИ</vt:lpstr>
      <vt:lpstr>ТИК города Сургута</vt:lpstr>
      <vt:lpstr>ПОЛНОМОЧИЯ ТИК</vt:lpstr>
      <vt:lpstr>Информация о деятельности территориальной избирательной комиссии города Сургута с 2016 по 2022 год</vt:lpstr>
      <vt:lpstr>КОЛИЧЕСТВО ЧЛЕНОВ ИЗБИРАТЕЛЬНЫХ КОМИССИЙ В ГОРОДЕ СУРГУТЕ</vt:lpstr>
      <vt:lpstr>Сведения о членах участковых избирательных комиссий  по субъектам выдвижения</vt:lpstr>
      <vt:lpstr>Сведения о составах участковых избирательных комиссий  по возрастным характеристикам</vt:lpstr>
      <vt:lpstr>Выборы  различных  уровней,  проведенные  на территории города Сургута с 1993 по 2021 гг.</vt:lpstr>
      <vt:lpstr>Численность избирателей</vt:lpstr>
      <vt:lpstr>ГОСУДАРСТВЕННАЯ  АВТОМАТИЗИРОВАННАЯ СИСТЕМА РФ «ВЫБОРЫ»</vt:lpstr>
      <vt:lpstr>Контрольно-ревизионная служба</vt:lpstr>
      <vt:lpstr>Обучение членов УИК и резерва составов УИК</vt:lpstr>
      <vt:lpstr>ИНФОРМАЦИОННО-РАЗЪЯСНИТЕЛЬНЫЕ МЕРОПРИЯТИЯ</vt:lpstr>
      <vt:lpstr>Работа с избирателями – инвалидами  </vt:lpstr>
      <vt:lpstr>Работа с избирателями – инвалидами </vt:lpstr>
      <vt:lpstr>Информирование избирателей tik.admsurgut.ru </vt:lpstr>
      <vt:lpstr>Информирование избирателей через СМИ</vt:lpstr>
      <vt:lpstr>МЕРОПРИЯТИЯ ПО ПОВЫШЕНИЮ ПРАВОВОЙ КУЛЬТУРЫ МОЛОДЫХ И БУДУЩИХ ИЗБИРАТЕЛЕЙ</vt:lpstr>
      <vt:lpstr>День открытых дверей в ТИК Сургута </vt:lpstr>
      <vt:lpstr>МЕСЯЧНИК  МОЛОДОГО ИЗБИРАТЕЛЯ</vt:lpstr>
      <vt:lpstr>Городская олимпиада  «Знатоки избирательного права»</vt:lpstr>
      <vt:lpstr>Научно-практическая конференция  по избирательному праву</vt:lpstr>
      <vt:lpstr>Именные избирательные участки</vt:lpstr>
      <vt:lpstr>Молодежная избирательная комиссия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Гаранина Светлана Владимировна</dc:creator>
  <cp:lastModifiedBy>Сулейманова Елена Рамазановна</cp:lastModifiedBy>
  <cp:revision>712</cp:revision>
  <cp:lastPrinted>2019-09-13T10:11:29Z</cp:lastPrinted>
  <dcterms:modified xsi:type="dcterms:W3CDTF">2023-01-25T09:20:33Z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2570916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